
<file path=[Content_Types].xml><?xml version="1.0" encoding="utf-8"?>
<Types xmlns="http://schemas.openxmlformats.org/package/2006/content-types"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docProps/custom.xml" ContentType="application/vnd.openxmlformats-officedocument.custom-properties+xml"/>
  <Override PartName="/ppt/viewProps.xml" ContentType="application/vnd.openxmlformats-officedocument.presentationml.viewProps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3">
  <p:sldMasterIdLst>
    <p:sldMasterId id="2147483648" r:id="rId1"/>
  </p:sldMasterIdLst>
  <p:notesMasterIdLst>
    <p:notesMasterId r:id="rId4"/>
  </p:notesMasterIdLst>
  <p:sldIdLst>
    <p:sldId id="287" r:id="rId2"/>
    <p:sldId id="290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</p:showPr>
  <p:clrMru>
    <a:srgbClr val="FEC200"/>
    <a:srgbClr val="EEB500"/>
    <a:srgbClr val="D2A000"/>
    <a:srgbClr val="9EBBDB"/>
    <a:srgbClr val="5C82B5"/>
    <a:srgbClr val="B9C0C2"/>
    <a:srgbClr val="E3DBD3"/>
    <a:srgbClr val="A2CDDD"/>
    <a:srgbClr val="0D759B"/>
    <a:srgbClr val="E3EAEE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0768" autoAdjust="0"/>
    <p:restoredTop sz="94622" autoAdjust="0"/>
  </p:normalViewPr>
  <p:slideViewPr>
    <p:cSldViewPr snapToGrid="0">
      <p:cViewPr varScale="1">
        <p:scale>
          <a:sx n="68" d="100"/>
          <a:sy n="68" d="100"/>
        </p:scale>
        <p:origin x="-363" y="-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13.png>
</file>

<file path=ppt/media/image2.png>
</file>

<file path=ppt/media/image3.pn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pPr/>
              <a:t>2021/6/12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3259674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xmlns="" val="23866984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CFC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jpe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10" Type="http://schemas.openxmlformats.org/officeDocument/2006/relationships/image" Target="../media/image6.jpeg"/><Relationship Id="rId4" Type="http://schemas.openxmlformats.org/officeDocument/2006/relationships/image" Target="../media/image1.jpeg"/><Relationship Id="rId9" Type="http://schemas.openxmlformats.org/officeDocument/2006/relationships/hyperlink" Target="https://image.baidu.com/search/detail?ct=503316480&amp;z=0&amp;tn=baiduimagedetail&amp;ipn=d&amp;word=%E6%B0%94%E8%B1%A1&amp;step_word=&amp;ie=utf-8&amp;in=&amp;cl=2&amp;lm=-1&amp;st=-1&amp;hd=0&amp;latest=0&amp;copyright=0&amp;cs=1935472123,1689280330&amp;os=1963822203,4271160874&amp;simid=3427849958,371584534&amp;pn=0&amp;rn=1&amp;di=5940&amp;ln=1945&amp;fr=&amp;fmq=1620047337738_R&amp;fm=result&amp;ic=0&amp;s=undefined&amp;se=&amp;sme=&amp;tab=0&amp;width=&amp;height=&amp;face=undefined&amp;is=0,0&amp;istype=2&amp;ist=&amp;jit=&amp;bdtype=0&amp;spn=0&amp;pi=0&amp;gsm=0&amp;objurl=https://gimg2.baidu.com/image_search/src=http://old.cpweb.gov.cn/uploads/allimg/130814/518-130Q411193QO.jpg&amp;refer=http://old.cpweb.gov.cn&amp;app=2002&amp;size=f9999,10000&amp;q=a80&amp;n=0&amp;g=0n&amp;fmt=jpeg?sec=1622639337&amp;t=8be5231033250463c790bf1d4a0f32a3&amp;rpstart=0&amp;rpnum=0&amp;adpicid=0&amp;force=undefined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jpeg"/><Relationship Id="rId7" Type="http://schemas.openxmlformats.org/officeDocument/2006/relationships/image" Target="../media/image12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10" Type="http://schemas.openxmlformats.org/officeDocument/2006/relationships/image" Target="../media/image13.png"/><Relationship Id="rId4" Type="http://schemas.openxmlformats.org/officeDocument/2006/relationships/image" Target="../media/image9.png"/><Relationship Id="rId9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 t="11806" b="5467"/>
          <a:stretch/>
        </p:blipFill>
        <p:spPr>
          <a:xfrm>
            <a:off x="0" y="0"/>
            <a:ext cx="12450890" cy="6870309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2153" y="-92208"/>
            <a:ext cx="12462697" cy="7102239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smtClean="0"/>
              <a:t>      </a:t>
            </a:r>
            <a:endParaRPr lang="zh-CN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8318463" y="226097"/>
            <a:ext cx="2439184" cy="1880609"/>
          </a:xfrm>
          <a:prstGeom prst="rect">
            <a:avLst/>
          </a:prstGeom>
          <a:solidFill>
            <a:srgbClr val="B9C0C2"/>
          </a:solidFill>
          <a:ln>
            <a:noFill/>
          </a:ln>
          <a:effectLst>
            <a:softEdge rad="127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2774428" y="2642670"/>
            <a:ext cx="6443833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述职竞聘</a:t>
            </a:r>
            <a:endParaRPr lang="zh-CN" altLang="en-US" sz="8800" b="1" dirty="0">
              <a:solidFill>
                <a:schemeClr val="accent1"/>
              </a:solidFill>
              <a:latin typeface="经典综艺体简" panose="02010609000101010101" pitchFamily="49" charset="-122"/>
              <a:ea typeface="经典综艺体简" panose="02010609000101010101" pitchFamily="49" charset="-122"/>
              <a:cs typeface="经典综艺体简" panose="02010609000101010101" pitchFamily="49" charset="-122"/>
            </a:endParaRPr>
          </a:p>
        </p:txBody>
      </p:sp>
      <p:grpSp>
        <p:nvGrpSpPr>
          <p:cNvPr id="3" name="组合 18"/>
          <p:cNvGrpSpPr/>
          <p:nvPr/>
        </p:nvGrpSpPr>
        <p:grpSpPr>
          <a:xfrm>
            <a:off x="8379727" y="5681439"/>
            <a:ext cx="2811438" cy="531124"/>
            <a:chOff x="1483363" y="3650467"/>
            <a:chExt cx="1765300" cy="316802"/>
          </a:xfrm>
        </p:grpSpPr>
        <p:sp>
          <p:nvSpPr>
            <p:cNvPr id="20" name="矩形 19"/>
            <p:cNvSpPr/>
            <p:nvPr/>
          </p:nvSpPr>
          <p:spPr>
            <a:xfrm>
              <a:off x="1483363" y="3650467"/>
              <a:ext cx="1765300" cy="3168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1530874" y="3686437"/>
              <a:ext cx="1651081" cy="2386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竞选人：李豪现</a:t>
              </a:r>
              <a:endParaRPr lang="zh-CN" altLang="en-US" sz="2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pic>
        <p:nvPicPr>
          <p:cNvPr id="22" name="图片 21" descr="-305db112c7315e6a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959" y="125844"/>
            <a:ext cx="1752335" cy="1754874"/>
          </a:xfrm>
          <a:prstGeom prst="rect">
            <a:avLst/>
          </a:prstGeom>
        </p:spPr>
      </p:pic>
      <p:sp>
        <p:nvSpPr>
          <p:cNvPr id="19" name="TextBox 18"/>
          <p:cNvSpPr txBox="1"/>
          <p:nvPr/>
        </p:nvSpPr>
        <p:spPr>
          <a:xfrm>
            <a:off x="8646804" y="385458"/>
            <a:ext cx="2142565" cy="15799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 smtClean="0"/>
              <a:t>目录</a:t>
            </a:r>
            <a:endParaRPr lang="en-US" altLang="zh-CN" sz="2000" b="1" dirty="0" smtClean="0"/>
          </a:p>
          <a:p>
            <a:pPr>
              <a:lnSpc>
                <a:spcPts val="2300"/>
              </a:lnSpc>
            </a:pPr>
            <a:r>
              <a:rPr lang="en-US" altLang="zh-CN" sz="2000" b="1" dirty="0" smtClean="0"/>
              <a:t>1</a:t>
            </a:r>
            <a:r>
              <a:rPr lang="zh-CN" altLang="en-US" sz="2000" b="1" dirty="0" smtClean="0"/>
              <a:t>、自我介绍</a:t>
            </a:r>
            <a:endParaRPr lang="en-US" altLang="zh-CN" sz="2000" b="1" dirty="0" smtClean="0"/>
          </a:p>
          <a:p>
            <a:pPr>
              <a:lnSpc>
                <a:spcPts val="2300"/>
              </a:lnSpc>
            </a:pPr>
            <a:r>
              <a:rPr lang="en-US" altLang="zh-CN" sz="2000" b="1" dirty="0" smtClean="0"/>
              <a:t>2</a:t>
            </a:r>
            <a:r>
              <a:rPr lang="zh-CN" altLang="en-US" sz="2000" b="1" dirty="0" smtClean="0"/>
              <a:t>、述职报告</a:t>
            </a:r>
            <a:endParaRPr lang="en-US" altLang="zh-CN" sz="2000" b="1" dirty="0" smtClean="0"/>
          </a:p>
          <a:p>
            <a:pPr>
              <a:lnSpc>
                <a:spcPts val="2300"/>
              </a:lnSpc>
            </a:pPr>
            <a:r>
              <a:rPr lang="en-US" altLang="zh-CN" sz="2000" b="1" dirty="0" smtClean="0"/>
              <a:t>3</a:t>
            </a:r>
            <a:r>
              <a:rPr lang="zh-CN" altLang="en-US" sz="2000" b="1" dirty="0" smtClean="0"/>
              <a:t>、竞聘原因</a:t>
            </a:r>
            <a:endParaRPr lang="en-US" altLang="zh-CN" sz="2000" b="1" dirty="0" smtClean="0"/>
          </a:p>
          <a:p>
            <a:pPr>
              <a:lnSpc>
                <a:spcPts val="2300"/>
              </a:lnSpc>
            </a:pPr>
            <a:r>
              <a:rPr lang="en-US" altLang="zh-CN" sz="2000" b="1" dirty="0" smtClean="0"/>
              <a:t>4</a:t>
            </a:r>
            <a:r>
              <a:rPr lang="zh-CN" altLang="en-US" sz="2000" b="1" dirty="0" smtClean="0"/>
              <a:t>、就职目标</a:t>
            </a:r>
            <a:endParaRPr lang="en-US" altLang="zh-CN" sz="2000" b="1" dirty="0" smtClean="0"/>
          </a:p>
        </p:txBody>
      </p:sp>
      <p:sp>
        <p:nvSpPr>
          <p:cNvPr id="25" name="文本框 9"/>
          <p:cNvSpPr txBox="1"/>
          <p:nvPr/>
        </p:nvSpPr>
        <p:spPr>
          <a:xfrm>
            <a:off x="4645449" y="4492899"/>
            <a:ext cx="5961269" cy="369332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dirty="0" smtClean="0">
                <a:solidFill>
                  <a:schemeClr val="accent1"/>
                </a:solidFill>
                <a:latin typeface="Century Gothic" panose="020B0502020202020204" pitchFamily="34" charset="0"/>
              </a:rPr>
              <a:t>——</a:t>
            </a:r>
            <a:r>
              <a:rPr lang="zh-CN" altLang="en-US" dirty="0" smtClean="0">
                <a:solidFill>
                  <a:schemeClr val="accent1"/>
                </a:solidFill>
                <a:latin typeface="Century Gothic" panose="020B0502020202020204" pitchFamily="34" charset="0"/>
              </a:rPr>
              <a:t>武汉理工大学电子科技协会换届大会</a:t>
            </a:r>
            <a:endParaRPr lang="zh-CN" altLang="en-US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pic>
        <p:nvPicPr>
          <p:cNvPr id="24" name="图片 23" descr="科协.png"/>
          <p:cNvPicPr>
            <a:picLocks noChangeAspect="1"/>
          </p:cNvPicPr>
          <p:nvPr/>
        </p:nvPicPr>
        <p:blipFill>
          <a:blip r:embed="rId6"/>
          <a:srcRect l="14393" t="30335" r="13876" b="30598"/>
          <a:stretch>
            <a:fillRect/>
          </a:stretch>
        </p:blipFill>
        <p:spPr>
          <a:xfrm>
            <a:off x="2053988" y="0"/>
            <a:ext cx="3534770" cy="1985749"/>
          </a:xfrm>
          <a:prstGeom prst="rect">
            <a:avLst/>
          </a:prstGeom>
        </p:spPr>
      </p:pic>
      <p:grpSp>
        <p:nvGrpSpPr>
          <p:cNvPr id="26" name="组合 18"/>
          <p:cNvGrpSpPr/>
          <p:nvPr/>
        </p:nvGrpSpPr>
        <p:grpSpPr>
          <a:xfrm>
            <a:off x="8407020" y="5129118"/>
            <a:ext cx="2847636" cy="531125"/>
            <a:chOff x="1580241" y="3616628"/>
            <a:chExt cx="1794961" cy="316802"/>
          </a:xfrm>
        </p:grpSpPr>
        <p:sp>
          <p:nvSpPr>
            <p:cNvPr id="27" name="矩形 26"/>
            <p:cNvSpPr/>
            <p:nvPr/>
          </p:nvSpPr>
          <p:spPr>
            <a:xfrm>
              <a:off x="1585724" y="3616628"/>
              <a:ext cx="1751733" cy="31680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0"/>
            <p:cNvSpPr txBox="1"/>
            <p:nvPr/>
          </p:nvSpPr>
          <p:spPr>
            <a:xfrm>
              <a:off x="1580241" y="3666078"/>
              <a:ext cx="1794961" cy="23865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000" b="1" dirty="0" smtClean="0">
                  <a:solidFill>
                    <a:schemeClr val="bg1"/>
                  </a:solidFill>
                  <a:latin typeface="Century Gothic" panose="020B0502020202020204" pitchFamily="34" charset="0"/>
                </a:rPr>
                <a:t>竞选岗位：宣传部部长</a:t>
              </a:r>
              <a:endParaRPr lang="zh-CN" altLang="en-US" sz="2000" b="1" dirty="0">
                <a:solidFill>
                  <a:schemeClr val="bg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-176733" y="0"/>
            <a:ext cx="12922064" cy="7233047"/>
            <a:chOff x="-176733" y="0"/>
            <a:chExt cx="12922064" cy="7233047"/>
          </a:xfrm>
        </p:grpSpPr>
        <p:grpSp>
          <p:nvGrpSpPr>
            <p:cNvPr id="32" name="组合 25"/>
            <p:cNvGrpSpPr/>
            <p:nvPr/>
          </p:nvGrpSpPr>
          <p:grpSpPr>
            <a:xfrm>
              <a:off x="-176733" y="0"/>
              <a:ext cx="12922064" cy="7233047"/>
              <a:chOff x="-176733" y="0"/>
              <a:chExt cx="12922064" cy="7233047"/>
            </a:xfrm>
          </p:grpSpPr>
          <p:grpSp>
            <p:nvGrpSpPr>
              <p:cNvPr id="34" name="组合 24"/>
              <p:cNvGrpSpPr/>
              <p:nvPr/>
            </p:nvGrpSpPr>
            <p:grpSpPr>
              <a:xfrm>
                <a:off x="-176733" y="0"/>
                <a:ext cx="12922064" cy="7233047"/>
                <a:chOff x="-176733" y="0"/>
                <a:chExt cx="12922064" cy="7233047"/>
              </a:xfrm>
            </p:grpSpPr>
            <p:grpSp>
              <p:nvGrpSpPr>
                <p:cNvPr id="36" name="组合 23"/>
                <p:cNvGrpSpPr/>
                <p:nvPr/>
              </p:nvGrpSpPr>
              <p:grpSpPr>
                <a:xfrm>
                  <a:off x="-176733" y="0"/>
                  <a:ext cx="12922064" cy="7233047"/>
                  <a:chOff x="-347623" y="-1337022"/>
                  <a:chExt cx="12922064" cy="7233047"/>
                </a:xfrm>
              </p:grpSpPr>
              <p:pic>
                <p:nvPicPr>
                  <p:cNvPr id="48" name="图片 47">
                    <a:extLst>
                      <a:ext uri="{FF2B5EF4-FFF2-40B4-BE49-F238E27FC236}">
                        <a16:creationId xmlns:a16="http://schemas.microsoft.com/office/drawing/2014/main" xmlns="" id="{8C862B58-BD00-4236-8807-C66B8C8AE0F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7" cstate="print">
                    <a:extLst>
                      <a:ext uri="{28A0092B-C50C-407E-A947-70E740481C1C}">
                        <a14:useLocalDpi xmlns:a14="http://schemas.microsoft.com/office/drawing/2010/main" xmlns="" val="0"/>
                      </a:ext>
                    </a:extLst>
                  </a:blip>
                  <a:srcRect b="16044"/>
                  <a:stretch/>
                </p:blipFill>
                <p:spPr>
                  <a:xfrm>
                    <a:off x="-284309" y="-1337022"/>
                    <a:ext cx="12858750" cy="7233047"/>
                  </a:xfrm>
                  <a:prstGeom prst="rect">
                    <a:avLst/>
                  </a:prstGeom>
                </p:spPr>
              </p:pic>
              <p:sp>
                <p:nvSpPr>
                  <p:cNvPr id="49" name="矩形 48">
                    <a:extLst>
                      <a:ext uri="{FF2B5EF4-FFF2-40B4-BE49-F238E27FC236}">
                        <a16:creationId xmlns:a16="http://schemas.microsoft.com/office/drawing/2014/main" xmlns="" id="{C39BD635-FA1D-4BC7-9960-0E6D82E172D1}"/>
                      </a:ext>
                    </a:extLst>
                  </p:cNvPr>
                  <p:cNvSpPr/>
                  <p:nvPr/>
                </p:nvSpPr>
                <p:spPr>
                  <a:xfrm>
                    <a:off x="-347623" y="-1337022"/>
                    <a:ext cx="12858749" cy="7232648"/>
                  </a:xfrm>
                  <a:prstGeom prst="rect">
                    <a:avLst/>
                  </a:prstGeom>
                  <a:solidFill>
                    <a:schemeClr val="bg1">
                      <a:alpha val="83000"/>
                    </a:schemeClr>
                  </a:solidFill>
                  <a:ln>
                    <a:solidFill>
                      <a:schemeClr val="bg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US" altLang="zh-CN" dirty="0">
                        <a:cs typeface="+mn-ea"/>
                        <a:sym typeface="+mn-lt"/>
                      </a:rPr>
                      <a:t>      </a:t>
                    </a:r>
                    <a:endParaRPr lang="zh-CN" altLang="en-US" dirty="0">
                      <a:cs typeface="+mn-ea"/>
                      <a:sym typeface="+mn-lt"/>
                    </a:endParaRPr>
                  </a:p>
                </p:txBody>
              </p:sp>
            </p:grpSp>
            <p:grpSp>
              <p:nvGrpSpPr>
                <p:cNvPr id="37" name="组合 1"/>
                <p:cNvGrpSpPr/>
                <p:nvPr/>
              </p:nvGrpSpPr>
              <p:grpSpPr>
                <a:xfrm>
                  <a:off x="387125" y="299356"/>
                  <a:ext cx="12126314" cy="6596744"/>
                  <a:chOff x="387125" y="299356"/>
                  <a:chExt cx="12126314" cy="6596744"/>
                </a:xfrm>
              </p:grpSpPr>
              <p:grpSp>
                <p:nvGrpSpPr>
                  <p:cNvPr id="38" name="组合 50"/>
                  <p:cNvGrpSpPr/>
                  <p:nvPr/>
                </p:nvGrpSpPr>
                <p:grpSpPr>
                  <a:xfrm>
                    <a:off x="387125" y="299356"/>
                    <a:ext cx="1316501" cy="883948"/>
                    <a:chOff x="1276124" y="1279752"/>
                    <a:chExt cx="6401933" cy="4298496"/>
                  </a:xfrm>
                </p:grpSpPr>
                <p:sp>
                  <p:nvSpPr>
                    <p:cNvPr id="46" name="菱形 10"/>
                    <p:cNvSpPr/>
                    <p:nvPr/>
                  </p:nvSpPr>
                  <p:spPr>
                    <a:xfrm>
                      <a:off x="1276124" y="2107066"/>
                      <a:ext cx="2643868" cy="2643868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7" name="菱形 11"/>
                    <p:cNvSpPr/>
                    <p:nvPr/>
                  </p:nvSpPr>
                  <p:spPr>
                    <a:xfrm>
                      <a:off x="3379561" y="1279752"/>
                      <a:ext cx="4298496" cy="4298496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39" name="文本框 51"/>
                  <p:cNvSpPr txBox="1"/>
                  <p:nvPr/>
                </p:nvSpPr>
                <p:spPr>
                  <a:xfrm>
                    <a:off x="918172" y="455294"/>
                    <a:ext cx="72281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r>
                      <a:rPr lang="en-US" altLang="zh-CN" sz="3200" dirty="0" smtClean="0">
                        <a:solidFill>
                          <a:schemeClr val="accent1"/>
                        </a:solidFill>
                        <a:latin typeface="Agency FB" panose="020B0503020202020204" pitchFamily="34" charset="0"/>
                      </a:rPr>
                      <a:t>1</a:t>
                    </a:r>
                    <a:endParaRPr lang="zh-CN" altLang="en-US" sz="3200" dirty="0">
                      <a:solidFill>
                        <a:schemeClr val="accent1"/>
                      </a:solidFill>
                      <a:latin typeface="Agency FB" panose="020B0503020202020204" pitchFamily="34" charset="0"/>
                    </a:endParaRPr>
                  </a:p>
                </p:txBody>
              </p:sp>
              <p:grpSp>
                <p:nvGrpSpPr>
                  <p:cNvPr id="40" name="组合 52"/>
                  <p:cNvGrpSpPr/>
                  <p:nvPr/>
                </p:nvGrpSpPr>
                <p:grpSpPr>
                  <a:xfrm>
                    <a:off x="1869914" y="359607"/>
                    <a:ext cx="5532873" cy="742504"/>
                    <a:chOff x="1591893" y="302419"/>
                    <a:chExt cx="5532873" cy="742504"/>
                  </a:xfrm>
                </p:grpSpPr>
                <p:sp>
                  <p:nvSpPr>
                    <p:cNvPr id="44" name="文本框 56"/>
                    <p:cNvSpPr txBox="1"/>
                    <p:nvPr/>
                  </p:nvSpPr>
                  <p:spPr>
                    <a:xfrm>
                      <a:off x="2122383" y="302419"/>
                      <a:ext cx="4198105" cy="52321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  <a:scene3d>
                        <a:camera prst="orthographicFront"/>
                        <a:lightRig rig="threePt" dir="t"/>
                      </a:scene3d>
                      <a:sp3d contourW="12700"/>
                    </a:bodyPr>
                    <a:lstStyle/>
                    <a:p>
                      <a:r>
                        <a:rPr lang="zh-CN" altLang="en-US" sz="28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entury Gothic" panose="020B0502020202020204" pitchFamily="34" charset="0"/>
                        </a:rPr>
                        <a:t>自我介绍</a:t>
                      </a:r>
                      <a:endParaRPr lang="zh-CN" altLang="en-US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p:txBody>
                </p:sp>
                <p:sp>
                  <p:nvSpPr>
                    <p:cNvPr id="45" name="文本框 57"/>
                    <p:cNvSpPr txBox="1"/>
                    <p:nvPr/>
                  </p:nvSpPr>
                  <p:spPr>
                    <a:xfrm>
                      <a:off x="1591893" y="798702"/>
                      <a:ext cx="5532873" cy="246221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  <a:scene3d>
                        <a:camera prst="orthographicFront"/>
                        <a:lightRig rig="threePt" dir="t"/>
                      </a:scene3d>
                      <a:sp3d contourW="12700"/>
                    </a:bodyPr>
                    <a:lstStyle/>
                    <a:p>
                      <a:endParaRPr lang="en-US" altLang="zh-CN" sz="1000" dirty="0">
                        <a:solidFill>
                          <a:schemeClr val="bg1">
                            <a:lumMod val="50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p:txBody>
                </p:sp>
              </p:grpSp>
              <p:grpSp>
                <p:nvGrpSpPr>
                  <p:cNvPr id="41" name="组合 53"/>
                  <p:cNvGrpSpPr/>
                  <p:nvPr/>
                </p:nvGrpSpPr>
                <p:grpSpPr>
                  <a:xfrm>
                    <a:off x="11572882" y="6254988"/>
                    <a:ext cx="940557" cy="641112"/>
                    <a:chOff x="11395287" y="6034159"/>
                    <a:chExt cx="1208633" cy="823841"/>
                  </a:xfrm>
                </p:grpSpPr>
                <p:sp>
                  <p:nvSpPr>
                    <p:cNvPr id="42" name="菱形 6"/>
                    <p:cNvSpPr/>
                    <p:nvPr/>
                  </p:nvSpPr>
                  <p:spPr>
                    <a:xfrm>
                      <a:off x="11780079" y="6034159"/>
                      <a:ext cx="823841" cy="823841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43" name="菱形 7"/>
                    <p:cNvSpPr/>
                    <p:nvPr/>
                  </p:nvSpPr>
                  <p:spPr>
                    <a:xfrm>
                      <a:off x="11395287" y="6157367"/>
                      <a:ext cx="577426" cy="577426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  <p:pic>
            <p:nvPicPr>
              <p:cNvPr id="35" name="图片 34" descr="科协.png"/>
              <p:cNvPicPr>
                <a:picLocks noChangeAspect="1"/>
              </p:cNvPicPr>
              <p:nvPr/>
            </p:nvPicPr>
            <p:blipFill>
              <a:blip r:embed="rId8" cstate="print"/>
              <a:srcRect l="29654" t="30335" r="28701" b="41925"/>
              <a:stretch>
                <a:fillRect/>
              </a:stretch>
            </p:blipFill>
            <p:spPr>
              <a:xfrm>
                <a:off x="1612415" y="293166"/>
                <a:ext cx="890733" cy="612000"/>
              </a:xfrm>
              <a:prstGeom prst="rect">
                <a:avLst/>
              </a:prstGeom>
            </p:spPr>
          </p:pic>
        </p:grpSp>
        <p:sp>
          <p:nvSpPr>
            <p:cNvPr id="33" name="文本框 66"/>
            <p:cNvSpPr txBox="1"/>
            <p:nvPr/>
          </p:nvSpPr>
          <p:spPr>
            <a:xfrm>
              <a:off x="2097217" y="903754"/>
              <a:ext cx="55328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1400" dirty="0" smtClean="0">
                  <a:solidFill>
                    <a:schemeClr val="bg1">
                      <a:lumMod val="50000"/>
                    </a:schemeClr>
                  </a:solidFill>
                  <a:latin typeface="Century Gothic" panose="020B0502020202020204" pitchFamily="34" charset="0"/>
                </a:rPr>
                <a:t>我是谁谁谁？</a:t>
              </a:r>
              <a:endParaRPr lang="en-US" altLang="zh-CN" sz="14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1006512" y="1470704"/>
            <a:ext cx="672321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/>
              <a:t>李豪现</a:t>
            </a:r>
            <a:endParaRPr lang="en-US" altLang="zh-CN" sz="2400" b="1" dirty="0" smtClean="0"/>
          </a:p>
          <a:p>
            <a:r>
              <a:rPr lang="zh-CN" altLang="en-US" sz="2400" dirty="0" smtClean="0"/>
              <a:t>浙江绍兴人。大一期间，是电子科技协会</a:t>
            </a:r>
            <a:r>
              <a:rPr lang="zh-CN" altLang="en-US" sz="2400" b="1" dirty="0" smtClean="0"/>
              <a:t>宣传部的普通一员</a:t>
            </a:r>
            <a:r>
              <a:rPr lang="zh-CN" altLang="en-US" sz="2400" dirty="0" smtClean="0"/>
              <a:t>，也担任</a:t>
            </a:r>
            <a:r>
              <a:rPr lang="zh-CN" altLang="en-US" sz="2400" b="1" dirty="0" smtClean="0"/>
              <a:t>电信工</a:t>
            </a:r>
            <a:r>
              <a:rPr lang="en-US" altLang="zh-CN" sz="2400" b="1" dirty="0" smtClean="0"/>
              <a:t>2017</a:t>
            </a:r>
            <a:r>
              <a:rPr lang="zh-CN" altLang="en-US" sz="2400" b="1" dirty="0" smtClean="0"/>
              <a:t>团支部团支书</a:t>
            </a:r>
            <a:r>
              <a:rPr lang="zh-CN" altLang="en-US" sz="2400" dirty="0" smtClean="0"/>
              <a:t>；大一下，被选举为电子科技协会</a:t>
            </a:r>
            <a:r>
              <a:rPr lang="zh-CN" altLang="en-US" sz="2400" b="1" dirty="0" smtClean="0"/>
              <a:t>团支部宣传委员</a:t>
            </a:r>
            <a:r>
              <a:rPr lang="zh-CN" altLang="en-US" sz="2400" dirty="0" smtClean="0"/>
              <a:t>。</a:t>
            </a:r>
            <a:endParaRPr lang="zh-CN" altLang="en-US" sz="2400" dirty="0"/>
          </a:p>
        </p:txBody>
      </p:sp>
      <p:sp>
        <p:nvSpPr>
          <p:cNvPr id="51" name="TextBox 50"/>
          <p:cNvSpPr txBox="1"/>
          <p:nvPr/>
        </p:nvSpPr>
        <p:spPr>
          <a:xfrm>
            <a:off x="988448" y="3388592"/>
            <a:ext cx="661936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i="1" dirty="0" smtClean="0"/>
              <a:t>优点：</a:t>
            </a:r>
            <a:endParaRPr lang="en-US" altLang="zh-CN" sz="2400" i="1" dirty="0" smtClean="0"/>
          </a:p>
          <a:p>
            <a:r>
              <a:rPr lang="en-US" altLang="zh-CN" sz="2400" dirty="0" smtClean="0"/>
              <a:t>1.</a:t>
            </a:r>
            <a:r>
              <a:rPr lang="zh-CN" altLang="en-US" sz="2400" dirty="0" smtClean="0"/>
              <a:t>做事之前</a:t>
            </a:r>
            <a:r>
              <a:rPr lang="zh-CN" altLang="en-US" sz="2400" b="1" dirty="0" smtClean="0"/>
              <a:t>有计划，有目标</a:t>
            </a:r>
            <a:endParaRPr lang="en-US" altLang="zh-CN" sz="2400" b="1" dirty="0" smtClean="0"/>
          </a:p>
          <a:p>
            <a:r>
              <a:rPr lang="en-US" altLang="zh-CN" sz="2400" dirty="0" smtClean="0"/>
              <a:t>2.</a:t>
            </a:r>
            <a:r>
              <a:rPr lang="zh-CN" altLang="en-US" sz="2400" dirty="0" smtClean="0"/>
              <a:t>重视时间效率，行事</a:t>
            </a:r>
            <a:r>
              <a:rPr lang="zh-CN" altLang="en-US" sz="2400" b="1" dirty="0" smtClean="0"/>
              <a:t>果断</a:t>
            </a:r>
            <a:endParaRPr lang="en-US" altLang="zh-CN" sz="2400" b="1" dirty="0" smtClean="0"/>
          </a:p>
          <a:p>
            <a:r>
              <a:rPr lang="en-US" altLang="zh-CN" sz="2400" dirty="0" smtClean="0"/>
              <a:t>3.</a:t>
            </a:r>
            <a:r>
              <a:rPr lang="zh-CN" altLang="en-US" sz="2400" dirty="0" smtClean="0"/>
              <a:t>不懂就</a:t>
            </a:r>
            <a:r>
              <a:rPr lang="zh-CN" altLang="en-US" sz="2400" b="1" dirty="0" smtClean="0"/>
              <a:t>问</a:t>
            </a:r>
            <a:r>
              <a:rPr lang="zh-CN" altLang="en-US" sz="2400" dirty="0" smtClean="0"/>
              <a:t>，不会就</a:t>
            </a:r>
            <a:r>
              <a:rPr lang="zh-CN" altLang="en-US" sz="2400" b="1" dirty="0" smtClean="0"/>
              <a:t>学</a:t>
            </a:r>
            <a:endParaRPr lang="en-US" altLang="zh-CN" sz="2400" b="1" dirty="0" smtClean="0"/>
          </a:p>
          <a:p>
            <a:r>
              <a:rPr lang="en-US" altLang="zh-CN" sz="2400" dirty="0" smtClean="0"/>
              <a:t>4.</a:t>
            </a:r>
            <a:r>
              <a:rPr lang="zh-CN" altLang="en-US" sz="2400" b="1" dirty="0" smtClean="0"/>
              <a:t>乐观幽默，耐心细致，乐交朋友</a:t>
            </a:r>
            <a:endParaRPr lang="en-US" altLang="zh-CN" sz="2400" b="1" dirty="0" smtClean="0"/>
          </a:p>
          <a:p>
            <a:r>
              <a:rPr lang="zh-CN" altLang="en-US" sz="2400" i="1" dirty="0" smtClean="0"/>
              <a:t>缺点：</a:t>
            </a:r>
            <a:endParaRPr lang="en-US" altLang="zh-CN" sz="2400" i="1" dirty="0" smtClean="0"/>
          </a:p>
          <a:p>
            <a:r>
              <a:rPr lang="en-US" altLang="zh-CN" sz="2400" dirty="0" smtClean="0"/>
              <a:t>1.</a:t>
            </a:r>
            <a:r>
              <a:rPr lang="zh-CN" altLang="en-US" sz="2400" b="1" dirty="0" smtClean="0"/>
              <a:t>脸皮厚</a:t>
            </a:r>
            <a:endParaRPr lang="en-US" altLang="zh-CN" sz="2400" b="1" dirty="0" smtClean="0"/>
          </a:p>
          <a:p>
            <a:r>
              <a:rPr lang="en-US" altLang="zh-CN" sz="2400" dirty="0" smtClean="0"/>
              <a:t>2.</a:t>
            </a:r>
            <a:r>
              <a:rPr lang="zh-CN" altLang="en-US" sz="2400" b="1" dirty="0" smtClean="0"/>
              <a:t>健忘</a:t>
            </a:r>
            <a:r>
              <a:rPr lang="zh-CN" altLang="en-US" sz="2400" dirty="0" smtClean="0"/>
              <a:t>，短时记忆力差，习惯记备忘录</a:t>
            </a:r>
            <a:endParaRPr lang="en-US" altLang="zh-CN" sz="2400" dirty="0" smtClean="0"/>
          </a:p>
        </p:txBody>
      </p:sp>
      <p:sp>
        <p:nvSpPr>
          <p:cNvPr id="52" name="AutoShape 6" descr="data:image/jpeg;base64,/9j/4AAQSkZJRgABAQEAYABgAAD/2wBDAAgGBgcGBQgHBwcJCQgKDBQNDAsLDBkSEw8UHRofHh0aHBwgJC4nICIsIxwcKDcpLDAxNDQ0Hyc5PTgyPC4zNDL/2wBDAQkJCQwLDBgNDRgyIRwhMjIyMjIyMjIyMjIyMjIyMjIyMjIyMjIyMjIyMjIyMjIyMjIyMjIyMjIyMjIyMjIyMjL/wAARCAE1AfQDASIAAhEBAxEB/8QAHAAAAQUBAQEAAAAAAAAAAAAABAABAgMFBgcI/8QAPRAAAgIBAwIEBAUDAgUFAAMBAQIAAxEEEiExQQUTUWEicYGRBhQyQqEjUrEVwTNDYnLRFiTh8PFTY3OS/8QAGQEBAQEBAQEAAAAAAAAAAAAAAAECAwQF/8QAJhEBAQACAQUBAAEFAQEAAAAAAAECERIDITFBURMEIlJhcYEUMv/aAAwDAQACEQMRAD8A8AiiigKKKKUKKKKA0UeKQNFHigNFHigKKKKAooooDR40eAooooDR4ooCijxShou8eNAWIoooCiiigKKKKAooo8Boo+I0BRRRQFFFFAUUUUBRRRSBRoo8Boo8UBoo8UBooooCiiigKInMUUBRRRQFFFFAUUUUBRRRQHijxShoo8UKaKPFAaKPiLEIaKPiPtjQjFJbTH2y6EIpZsPpEKzGqK4pb5TekfyW9I40UxS/yG9Ivy7ehl402oiEJ/LN6GP+Vf0MvDI2Fj4hX5R/QyX5Kz+0x+eSbgTEWIYNFZ/aY/5Gz+0y/nl8NwFiLEN/I2f2mL8jZ/aY/LL4coCxGIh35Gz+2L8jZ/bH5ZfDlAOIsQ06Gz+0xfkrP7TH55G4CxHxC/ydn9pi/KP/AGmPzyNwJiLEK/Kv/aYx0zehk4VdhsRoSdO3pImhh2k40UYixLjSfSN5R9I40VYilnltG2H0k0IRSewxtvMaEY0ntjERoRij4ixJoNFFFAUUWIoDRR4oDRRRSBRRRQFFFFAUUUUBRRRQFFFFAniPgzWTwm0/sMvTwO5v+W32npn8fO+mP0xnth7T6R/LPpOmr/Dl7f8AKP2hdX4Vvb/l4m5/Fy9s3rYuPFTekkKGPad3V+EbT1AEMq/CAH6mAmp/Gnup+3yPOxpHPYya6Gw/tM9Oq/CemGNxJhdf4a0KdV+81+GE81P1y9R5Wvhth/bLl8JtP7TPVh4P4fXx5SyxdHo06Ur9pZ0umzepk8rTwW5v2H7QhPw9ex/4TfaenivTr0qX7SYesfsX7TX54fEvUy+vNa/wxqG/5TfaEJ+E9Qf+XPRPOHZR9ojefSa44/2s3O/XBp+D9Qf2AS5Pwbceqidr5jnpmPlz6y9vkTlfrkF/Bj9ysvX8F+rKJ1I3HvJjHdj9peX+IOZX8GV97BLR+DaB1cTplVMZJY/KP/TbpkfzJzq8XOD8Iab+8SQ/CWkH7hNwleTlsDviR3pz6D+4xzyTUZA/Cujx1kx+FdF7TXW2o8DaT6cmMzZcAJn6YEc8l4xlf+l9CPSL/wBMaD2+80mYBjlR8gZHzC3AHSXll9TWPwB/6Y0PtI/+l9EfSaQJI5OJarMACCMfKOWX01PjI/8ASmjI4jH8JaSbfncYYMYt7MOJOeTXHFhH8I6U95A/g/Tes3WZlPOIvNPrHPJOMc8fwdQejStvwXX2adMGOfibEtIITcpLD1jnV4uOf8Fjsw+0pf8ABb9iPtOyLn1jByf3YjlfiacO/wCDLR0Ag7/g68fsBnoG5h3j7nx0jc+L3+vNn/CWoH/Lg7/hfUL/AMpp6gX9QJHKn9qzOsP7V3l9eUP+Hr161t9pS3glq/sP2nrhSs9UH2kTp6G61L9o4dO+jnn9ePN4TaOqn7SlvDLB+0z2NvD9G/WkSpvA9DYM+WPtM3pdJeebx1tBYP2mVNo3H7Z69Z+GtE/QYgz/AIR07fpaZ/Dp3xV/XL48nOmYdpA0t6T1G38Fqf0uDALvwZaP0gGZ/wDNPVa/b7HnZrMbYZ29v4R1C/8AKJgNv4a1C5/pN9pm/wAXL0v7YuV2mNib9ngdy9UP2gr+F2r+0znf4+c9NTqY32ycRQ99BYP2mUtpXH7Zi9PKNbgaNLjSw7GQKEdpjjVQikipjYk0FGjxSBoo8aAooooH0C3gempXPljHbiDnTadDhUUmDPqrLP1MT8zIea2e0+rJn7rw3PH1BoFQBwqiMzhR1AgXmMR+r+ZHdLwTmMNo/uzIb+c9YOGPYSa7z0B+0vGJyq4O3YSWbD2P2jIlw54X5y0C7n+sPfElXSAWwnoZMUtgZzzLNpTA80HPcngSov8AGc28L0KqTmTe/C8ZEjQF/UQufUyQrqUEtYMj0kVG6k2mxQvQF+M/SVb2sYYNjjvsTEd11F4Ws8gOQPaS/pDjAz8oMLDSwzSAT3sJ4kn1BZhvuV89kEap2WElm2qRj5xn+DgkA+mYzVOqebssFZOM7h1g3mEZGMe2eYndL2FgKRkuPvI+ao5XB+Zgqk5wFOfeSVCz5bn17S6TYoavZznr2EkupJblcA9yMj+JGtNMrfHW33li2Uq2ecfczN18bm/qFru4+DD+4BAEr8mwnBXDdscw8a3TIDtVuevEmuvRk2lfh7ZXMzys9Lxl9qKqtiYYgHHYE/eUmokkuwBPY9YW2rsCla3Uf9oxArGKcqRnuZcbauUiwKEyCA+ehPEbgDBZceiwU2ewJ9TIs7EdfoBNaY3BDOi9E+5iXUYguYt0ujYrz8mLzT2Jg26LdGjYgv6xbwfaUb8YiLAngYjRsQXXscy/T6o1ZG7gwDJj7pLjvysy00XY2Z8sLjvjpKQrE4Ckn2GYLvOMZOJZXqHrPwsR9Y1YblaFVBxm1QB6HgmWeRSw4LYg1GuVCTYgf3bnEc+It0StOeuROdmW3SXGQ7acEkKGP8SB0+P1Nt+cb85cMlWAzKXeyw7mOcSyZM3QivSm1sVsWI9I4rKttFin+ZVUbcYVwvflgJFht5Lcj0MdzsIaqwjgj/EoLEHGYluq25clm+cY3oSMIo9pZKXRFmPriMGMk1u5RxxIhh3E0ynl/eIu0c7cYB+0bYx6Z59ZOy9ziyOWRuqL9pWUcHG2Ng9COfnKm6dqNM/66VP0lD+E+HXdasS3cRHFmDyAZd2eKn/GfZ+F/D7QSrbT8pnaj8G0t/w7FM6PzQe32MRfI9veOWXs1HE6j8F3LnaoMy7/AMJ6lP8AlH6Celbvc/Qxy2fQ/MReN8xZb6ryO7wC+vrWR9IFZ4VYv7TPZmrRx8Van+YLb4borR8VK/SYvT6d9NTPOPGn0Ni/tMobTuOxnrl/4a0Vudp2kzM1H4OB/wCGQZi/xsL4rU619x5ma2HaR2mdzqPwlemcV5+Uy7/w9fX1rYfSc8v4mXpudbGuaxFNhvCLAcbT9opz/wDPn8a/TH69NLIOmTG3D0kQPcCWHyQwCtu453f/ABPo7eDRKxbhVEdVOcHEICAqACnyxzJqoPw15J9cTPJriapB+4Agc4hJ+EfqVcDJHSMxUptLF26Y3Y4+UEFrgGtiy6ct0GAZj/6dPAu10AyTvU9WyBj5Z6wW3UquChVq+uwnv74g72VJYTQpKnjNnOJWbWO48Zbg8TUxZuS+7VWamzcxC/LgS2oquPLIZz1yOn1gIB/tOfYS1LkByS59gJbO3ZmX6KYMG/quTnpsxHKajYDixV9TIjV5AOSD79RFve5sLZkAcAA5Mz3b7FU7IxL1GxuoJYjH2kLlNqiyut8ZwT1EL0mkNmGudSncMJfZTpagLKwHRTztOJOcl7LwtncFUqpQVdQWJ4yDn6RDR6gAEI4U9OIWmv091irbVtVehrbn6+s2U1q06YH+h5fYmzDfaZy6mU9NTDG+2Lo/CLb7MMrqPUCHf6E1LZsfC/8Ad0hba/SkB21GQP2of4gT+JaU2FhUrAdN5JJmOeeTXHCLk8OVidrgr3JzmWDwMOQVYgew4mcda7OTphtB/aOgkW8R11ZwlgyeoAjWf03j8aTeD0Vj47gp9xKToq3bFdyP8ukz7NbrbRtufI9NsoDsCCrEGamOXupyx+NRPC7CWYuoA9IrPDUQE+YjN6ZgJ1tyrs2KG/uK8ylnNgOcA9eOJZjl7pbj8ao8HtNXmEVhfZswR9KtakvYnsMwJjYV2+a23+3PEQReNzdJZjfdZtnxa9BXqy4+cgRWOdwPsDzGcV7V2sxOOeJAICepE1GasxSRwxBjPWqgYbJk00pZvhP3EJXw65tv9RWHtk4jcntZLfQAAy2utjzjM018IYctaMf9phtVGzYg+FVJIZThsn3mcurPSzp32zadA1yi5kxV6J1/mPX4W9hOMAZx1nRaehGY4yRj4uOv1lGotcPs064wMcD/AHM4/rlvs6/nNMLV6OrT1AFgLAeQDmZ4GWwCPrNpvC7rXYuu5j0Abp8413h1lYYM1NTEDrwfpO2OcnmuWWFviMzy84UsqDHVgRmRYL2bcfYGX+SmSTcScduYy6S1rBVUjm3qVK4wPX2m9oF2sRkK2PWIBs9P5mimgU/C9rq2cf8ADyCfQGXvodtRxpySuPiZsfxJc4cKyAOcE/zEQfQfSG2msYU0BSvUgg5jW31tzXRsGBgYjd+GgPTrnHtJFwv6R9+ZNrcA5UDjpKTYD1E35Z8JG5zjn5Rec2esgVB/TmP5Z7nHzjUTuuTVWICoY4PURC853Bjn5ynaoOM5kvKXpvIb0Ik1F3V35gk5bmN5ik5wflKCCDwQfkYwzHGHITu7DiOWI4xx7SpCdpPb7yXmKpAZWU98f+JLF2nnPpH3gdAMyospOQT9Y28Qi3eSekRIHcyAO8jBx8zFhh3H05hUw/HUgyW456gyssP7v4j7G4JIGemZBLd6gRwy/wD5GCMFPw7x0yG6SBzjn+RGjdXBu3P1jNWr/qrU/SVK2O8luJHXj5ya0b+qW0OlLZNK5ihARjyBmKa5X6mp8ZDMrfprCj3locKvxKnHHbMpsuQgEOzHvKCDY+VUgfea0xboX+ZOAiIrE98ZJkluuxhUK/LiTo1T1oBsqUqOq1jJ+Zj2a1GRs1DcT+rAmf8AjX/VL+fYA3VexZxKslRk2IDjoOTF5qMCRUq89VGZFF05RjbY6t2ULn+czTNIap1HwkD5CPW9ljYAyT3wTIFatxYFynvjMLXX11VsumpNW4BWIY5OIv8AiE/zTjS6kVFnGxf+o4/iVKMlh5iKR6n/ABKmua0gMSfTMnXQbPhUEN0GcASf7Xz4XDT5586tuneMNNZncgUg+nMoei9bApQ7uOkbZapIDfF3AMH/AAerXIortC7T0LN0kGVKm31kMe5xxA1dg3PPzmnU2h1OnCn+hqC3DE/BjH+Zm9mpd9gzWhuNqj5CPXbtBUE7T1EjZp9rYVtwJ4IHBmtR4HZTUuqvbT7OMVNZkv8ALElsiyW0NptJZqBurrbGf1bTiG3eC3VIHe2oZ7HImy2o/K6U/l/y+jyOAzEkn5QTT0+J667OqJQf3KBz8szjzyvfw68JOzH2W1HZgHnj3MKrq1q7XNddeeeSAZuv4Vpgqu72My8E7uZm+IXeG1IU8hy68csY/Tl4XhryB22XFwF4Xrn/ADBhp7Gdgg4HO5jtir1GDhVC5OepiWrcwLMuDyTmdZ2c/K9dKtlfN5az04wIvyYU/Fag9gcmOaEIGLVz2WEafTfGARnEzy/y1JFNekDNgAn3l6+GOxwBOn8N0AtAzWMes2k8MpUcoJxvWrpOnHC1+DluCMH1xLh4HjHwFvXid0uiQftEmNIo7TN61a4Rx1Pg5H6ace5EPp8Mdei4+k6ZaFHST8tQOSJi52tTGRz6+GM3WJvCSeizogF7SXwiTlV05seC6gqRvIB9DIf+nbVO4XHPrmdPlfUSX9PHYxzpqOaXwrVIMFg3GMsozBbPBLfO3s+TjHxLnj0nX4rPtIFQD0yImdhxjm08N0y1AGj4sdVUQa3wiu4li96kjB5HInW4r7gD6SQSth+kfaWdSxOMcPV+H6qAc3298AYwD6wDU+DK9h/rWs2e6z0ZtPWw5VT8xB7dHS2cBR9JqdbLe0/OPOf9EUEBic/MCEJ4FpSpBudW7Zw3+J1Op8PXJ2EA/OZV+matiSAT6idP1yvtn88Z6YT+BKHwuorIP9x2mVf6E+5skcdNpzmaN/JO7Tkr6hiDC9LdpztVhZXnoWPH3m/0zkY4Y1zzeFWVMQBaBnGdhEtGjcWGttRtRRkM2WBPtOsFbgAg5Ung8H/Er1OkDJltuD6GZ/a3yv5SOZu8J1Oo5rGncA4LKuzA46yv/QNclyrmoMSf+Z0//Zuv4Za1ZCHIPbOIMPCtUMYN9ZHfdn/ebnVv1m9OfGDfpbtM7pqKbEJ65GR95X/TPwmtAQe4IM6d9J4ltzZrnKZx8acH5y2rSC6xn1VNNpYcso5P0l/WJ+blG0qld3w56BQ2TI2UP+5w2wAtnnE3fEvC9KmWoSyk8cAErMqzTuNu2+pmHRR8X3M3jltm46CltPYfjTyjjrXyCflKGwD8JJHyh4GuCg7RYNp6rkDtBEtStgzVDOecjg+01KxYqyR3zJK2Tjj6y8rpbK+FZHLdVOQB8o/+n2ucUulg9/hz945T2avpRk4zjj1li3nbtJyPcZjNTqaAS1NijucZEpZyW+Lg/aNbTehKtWQeQO/IMewIcFbM8dMQTdHBjivIXTWtoK87gM8f/MqdSh7/AGkFsXoy595aLgFwtjAeh5xJ3h2Q3DuDn5mKMXyeo+8UDI8wKnw4H+TKzYDk4OfnmVm1j1MYuxx7To57Whip6ZHcGWjU7bUdKkXb26gn1OYOqW2nCqxPyjMpRirY49DmOxtpfnq207pYihjnlFAz8+0GbUvYuM4wMZlCrnHw5z/Mmq4faW29jEki7tMFYnofniHLpqVx/WZj6YAElVp0df6eqdRjOCp5+klWzac7q7NwA+LcoP8ABmbl8amOvK6nT1EAOy7R2BEKOjqUbqWJI5wT0lOmK6vIbYrYzuChf8cS1tI2nYb7uvQr0M5W3fl1kmmfrNQXswFPA2g5/wBpTXTYSG28fKbt/hhu0wtpAfA+IAc/SDUU27CFXJA4EszmuzNwu+7ONFjAnGFHUxqqXdsVgnHoJ0/hnhFWprcO+V+fQwXxHQaTQuPILs396t0knUm9Len7AHRW6YVmzAD9zziaGl09y2rf52/+0FCcj1xNnw3RV66ms23K1vBypwV+frOiXTChVDFGx0yJyz6vp1x6ftm6Xw/TBBbclRdhndjBlj6ymgtt322HjiFajUquQNi8cZGZj6nUXkEeYgB9FInHvfLp4A+I+NsWNAoNZHBPBmMKW1z4UA2dyOp95bqdLebjh8k5PpI6XSuLlfOCD8U9OMmM7OOW7e4GwFcqyEHp/wDstppt1A2VqWPYCE6/T2taWx1PJ9T6zY/C2lKWszAjPeauesdszHeWgei/Duttfd5YA9X4m3pfw69QU2Xrv/6TmdHZmtPhXecdMR9Cgt3F6wjD0nmy6uVd505C0WmNCBdxM0ERu8S1hOkuU5XnE47bRIwODn6StmI7S4gGRNW6AO1pHBP2lRy/rCho03ZOZYKUHAgAitx+5vvJhX6ZMMKDtEEEbAwT1Jk1Jl4QR9oHaFQDHGCBFvI7SciRmBE3Hoekbz1HTAjlMyJqHcQiQs3dCJMYU52gmU7MDgAfKMd46GAQxVwAUH2gtujpcHFWD8+I5Z5FnfHAgB2aGtOtakfKOtFJQhUTH/bJ2Nbj9G76wR2KnPlMPlNboa7Stg+WwA9AJlW+H6oNurutxnpmaJvYd2+soa1if1Gam4lVac2ac5sU9OpOTC9PrnYneFUexzn6QVgWPL/xmVrp7FOUsU+hwRGpU2211NWxjY6j0BEALpbYRUig+mMQcUarYf6qkn5j7SyujVKm6ytLsdlODJJo2V1N/lE+WxI7YzOf1VOma7FyBHbhsZBAnZ6FLziw6dkX0LciFanS6a9QLdKj9RlhyJrHPjUyx28+FQRSNJqvhZs7T6QB6NRVZ8VVV+7O7ngfUzq9Z+HaCT5SYJOAwJXb/tMbX+DXaVm/9xa+OrbCy/cTvjnL7cssbHP3pXY+VpNZPOFyQJSldwJ2EjH7s4H3ms1ZqwWGB/bvxj5A8yH5XzCxqKtu6ruxg+uJ25ajlx2z6vEdXUxUWEjPQ85+kI/1Ku7I1NC5JzuHH8SdvhD5Y1IzFeSQeB/vBrA9atXfWMnpuGP5j+m+D+qeV1tOlvBbTEIey7v/ADKrNFdWN23IAzkjEd10ZpTFF1bj9TB9wPyEoTWXUsRXa2PQ8RN+i69k7sFCsoPvjmQLL1HHtCfze/a1lPP9wGOPpIW1BhuWtgTz0l2mvin54ilZ3Z7xTWmQdR0dS/1ENz+u8hftK21LYIQIoPHAAgvmNjHH2j5bAJMumeSbWE/qYsY2RK5MKMdZU3td5iBQNgHPWWi5C2cY9IKq7jL0ofdjYwPuMSVqbXLdg5PHuvWI2tYfUfKMmmyu6yxawGxtKkn59JeKNMuf69jHqpChR/JmdxrVKu5lUDan+DD6nLHlOPTPSDV0VPYAuoRQf/5AePtDqqwCAGrs90M55WN4ytXw26qolScgj3Eu8orezKFIf14jaHSUFGZlbPqe0T0utXmVndk8AGee+XeeO4hqxpdGcEH69ZnXUsMIUU1PhwwJ6TRqB1GlwR7EHmZ/mv4fY2VLoxweeQJcSt3w2uvSULYCAvqesJt14tGEJPymdprl1QBd1YNjoJsDT1JXsqXr3nPLz3ajL1AFiErWN3qSZj6jdzvZun7ML/M61dGu0lztHtBLR4fScJpFscd2+IxjloscxoKAx3N5rOT1zxibA0y0UMWXcCPTmUanX6l/hqrWivtgYJlmhXUZJvJdfeby3e7M1OwKqj81qQEJKHjDcETrvB9C2nQBkEhodJpg28Iqk8zYQhRgNxOeee+zeOOu69aQ3JBPtHFAXoIyWtjgyYck8mc2klAPWOax2jD/ALpFvnAmqgd5P4fWUjmS25gWZUd4/B6SsVkyQRh0aFSIURsiNtY9TFtPrAWY8QEkFgRxHA9pPAixIIbRH2iPiLBPaURKe8iUluzmMVx2kFJSRNcvIx2Eb6SgVqv/ALiUvT9YfjnpGKg9oGU1HX4ZQ9K/2CbDVZHSUPTntLtGT5K544kjp8jgmGPp+4EZRt4MuwH5N7cBgce0Ip09gGWAB9oWiI0IWpccH+ZNoqopCocDP1kLRcgJTB9iTCPL29CPoZIo4XPBHvzIrMa49GVs/ON5b4JSssO+1xDjpEtOWBUeo5ldujFQJRyfTGMyoydRo9PqXA1dZJHTd1H1nP8AiH4ap8/OivNWR0fkfedUadRepzZsx+0rmQCV7Sli1k9wROmPUuPhnLGXy4saLxSmwVshc9mDjHzk7vDdYjAPR5yEYBHQe2ROjGjs0mqY0WFUY807sBvlmNu1Atd6BZUOrUuMqT/0ntN/p8Y4OOfRVVk+dXbQc4yvSCanw5lQPU9dynoR8LY+U7DUWaPV7qr6mqtOCQwwczD1vh9OmO4Wvx/0/wC8649TdYywc4fO09mBvrZex4hmn8RZn2WUhierV/C38dYY2baSmUtXP6XP+8BapKbB+qi3sT8SzpuZeYxqzwlY4V+baz//AKJgxSq25gwDJS2BgEqVJH0MUSHZhHTOufiqBH/9glh0m1ctfQcHGA/b1ziCFi/6mjhW6ZM6d3HsvVvL3Ba6Tk8Erux8swgC/UhQK1GegWsLM/aQeHH+JeluoVQASAe47xYsrWr1mt0oCgVgDnARR/gSxdY9oyEStj12jGfnMhU1VmWCsfeF6fUNSMW2hSOwGczncXSZCvMaxgSiFieqqAf4iehLrecqflxLa7KbsMGJHp0hSADBXaOZm3TetgG8Psor8wnI/wCnpHpZ63BVB8jOh0iK4IfaQfeVanwwoC1SZz6TH6eqvDXhLSa0XI1b/Dx2l2l3I+1x0PGOkD0V1NNhrsXk95q00of09D6TGXZ0iQVqrd6klW6wPxisMu5N2CO01LEVF44A9TKlUOSpPBmJe+1s7aYXh7PTaAHOD1xO40G41gPMJvDwrb6uD1mjp9WagFIjqXl4MZprtVu6jI9zM7X6QXUsq2bD6CFVeIo36hiTurp1CZ7/ADnOdq35crXobEzyeDwYUEtd9rucCbB0KFeBj5mDeRYr42nA6Gb5bZ1oGi2Vv8NpA9CZo0aiwdX4lZ05Yg9ZMaYg5xxJVjRp1GcDOYfU+7HEy9Kq5xsJ+c1K1C4I/iYrQpUHpH2KTzGDZAEsx/1fxIIbR6SYx8o+0+qmSA9hmRSC5iK+0cKc44iXIOICxxG2yzqOPrGxkwIYi6SeMdYiIER844i28RsQF9RF8osRc+sB9xPU5jYPtFFn3gNiNHz7RoDY9o0fMWf/ALmBH6yJXMkT85EmBU9fpKGrhLHMrK5lQMAyHjkS5LxjkYjlJAiAUtykcc+0RdSPSBEkHiOCz9TAJG8fpaUX2WAEGRy9Y65Epe7JO4cSoDv8WSjItqLe47QL/U9K1n9NbULc+0Ou01V4PBzMfW6eytT5dgVl7kAzckqW0WviQzgstgx+8SvWa+6xU2u1QXqVr3KfmJiLp9SG/WzJnIKryPeaun1PxrQ7slg/dtxu9Jq4yd2d7Du/iddm99PRraVJIdFwR9DzmVtZoddnfdUlnTY4Ix7ZzOn0Gk1QrzbYWBORtUAY9/8AzKNd4Hpj5tp0aWGxtzP+7P8At9ImcONc6vhKFMVkF+ynlfo3UTF1ddunY1uoIBwRjpNXWUV6XcPDdSyWA5ZbHztHpiB79TrSo1FdVmOBZXYA/wAxOuNvliz0wGFZJ+HP/cOYpqXaGzzTtRGHYuoz9cRTrzjlxrihjHQkyxHOcYyPaJW2kbBlvcZha+KapcjftHsoH+062uMhqKxYQQjMflzDvy5RA7+fV2zxiEeFV2eKLZmyyy2ldy15J4nQHxddSgofw8WWLjhaz/icM87LqO2OM05YeHW6oE16k2hf7s8SLeCa1CMVhvYEZ+02LNBda/mjS2Vhjn0ER0lumOdyK3P7uZP0q3pxmVeFaytiCEBChtvmDPPb5y01aqi3Y64I/wCrIP1hXmaknB+IfeWbQ3wvSoPyxLyt8rMZPCmrU2beG595paLxoLiu3jsDA1orLH+nj5/+Y/5PTPu3KQR3zxM3Vam42HTS65d1YAsH3EICNQgU2fF69plaeuvTEN5jZ6Aw9b67htdhn59Zzsbgy4LdRgnB9DMxq7Kn+Bjge8MVBtwhBHuYxuNaFPKQ+/OZmXS3uK8P1O5QtrDMOt0osTch+0xC6v8ApVQ3qDyIZp9TqKiByfcSWe1lWtRYBx1jVPqaycsSJcuu3frA+0mLa39JN/V0Verc8HdmG1Wl1GcQAhS3MvQ18cSUFbsdh85dWhYZyPlBAy44BkkusBwFIEitPTivOD1hflqf0jBmZWS4yMhhL69RapwRmZVoLweBky1Sc88D2gaasgD4MH1lv5tSc7QPnIDBjryfkI2T/wDsoTU188fbiTFgI+E/cQqxi/qD9I2cjJEhveSNpPbmA+feLfEGXHKgxjtJ4AECQsEfeJWFJOFEc1tnkQJbxGLSPlGSFeIDE59I3MmFOOY3PQQG5j4jgjuIsiBHEYiTJ4lbGA2DG5jbsR85hETxI5BlmJErAgZA8SZyJWxlC3DvIsVMY4PEjg+kBmEqLFTL9jkdDIeU2eRiEJW3CResHtmS2FYt2OsoHNag8DEE11IZdwXJ+U0Hf5SpiD0iUYHltRZk7kzyAZNhXeNrrz0ypl3itCjay55756TEF39Tknjp7zrO/di9mzV4y3gwWtzZbUeF4Jx9e0JP4hTVOAtZHsTgzIq8jU2q9rurKeec5+ncQyzSsFzVXWV7FBgzNkWWsf8AFNltlSOKzWd3JAxn6zkvzQNhLBq26/Cep9cGdxq9TTqNOdNfb5TKc5ZQxBnLeI+FuELh0tqxlXAwRPR0sprVcupL5gEeLaurKi6wD5xQdQqqAdQ1ZH7SDFO2p8cN5L7UCWIy3U0+WMb0rCnOO2P8wc06Algt5a1uFBGRn1JOMf5gVrNa2TvY98mSrTY3/C5wc/F1mZL9W2LE1FmnvL6c+X5R4AbPf+ZsVa7xbVgG11et+QWYDp2GDMhdOrIzCpRs5I8wA/T1hFFjV1sU/pA8cpyfkesZaq47jpE1GjXSYt1HlsFwduSc56doPWa33uWRNmTsubGfeYmm8K/N2n/3KoezHkZ9+4iOn12nexWAYVHDMCOPrOfCeq6cr7jY/wBQZSa1qFffDAEYlldobmw5GP0iZAV0wi+S3OSAQTn5zVGgvorW26qxFbneCGGPpFkhLakL1TlVJXP1EvrtS7h9vPSVfl2sIK2o2fpBqNHZdqHSk5deSAeZns13bNeiQgEksPeWtoKfM3L1x0Ey31N+iIRg6nGfilum8Rd3G5Tk+0zZfK7jTrQDgAAyflPjjp8pKtw4B28wlQ23GcTG22f5W3JK4kd4A4zmH/lzaMdPrBbNAc7hZLLE0q8457y6tmzkSsaewdiVHfEuRWHVYBFdzKRnJhtarZjBgSlB6y1WReh5ma1B36BwOJKu1R14gg1PocyYsD9QBM6VopeAMjEsF4PUCAKu4ZBkwGHRuZNA/wAz3liWA9cQNVLD9UtWvj9RkBqsvYCWqxzw0DQYHWWh8Qovdx3zHBgotli2Z7yC8Yz1kpWrAyeYExn5SYJ7ysHHeS3e8Kl9c+0WR3H8RsmLPygPnPb+Y2APaOMHrECPT7wI9x7xwvHSSJHTEbaD3gQIAMbaCeZYVA6/aR4J6Qhtg9I2wSZ46xuhgQxiNtkjzHHzgVFRK2QYhBGZUVgUbATLFqiwAZYpEBKoHUSRRW7R8iIk98fSANdWB0GIK2PSHtyPWCWrg57SxAduQOII14TrxDbMYmbqtp6cGahVWuaxqwydpkb7HGLApQdsQm3VMAVyePQzPfUEoRZbtUjk7czpIxUbPEdELWSxhW68A7ThvtDdH4/VWAjEeVjGR1B95yHiKWLfu3FlxkNjEpS1NSCGsFVi9B6idb0pY587K6zxZtNrKm1OnVTYPfrMirxSvyDRaAh91yuYBR4hfQHeplJH6snI+cB1Ni6hzYp2WYyQTw3ylx6fbVTLP3G1d4NRfa1rJqVDnKihAVx9Ypn6XxvUpTjcxOeT5m2Kb1n9Z3gxfP4ADvnHTEkt1YHxlswVNW6qVyQD128Zk01KoP0zenPbRo1IQEIm4kYzt5l1ddzkElsAY5mcmvweIfpvEBnJxn3OJiytyytDT6dlOWG4+81l0y2BSdOMAYAJyIHpNetmNxUj06zoNHZTZgI2G9JxytdcZGcmj0y17To63yQc/u47A9otV4tqrSFOlrrVRtUY6KOwmvd4el/IJRvUcQO/w/Vqu3cH9Ce8zMpfLWqzq7t7khFXcMH2ly6fVUNv0zbX/uBwcS1tLqfLz5IbH9vWCtea7NrrZWfUZBl/0h2q1VjZ1W1z6s3MJo0eGyNuPYgzPs11eAwsfcO54MK0/jq0qu+skDqV5/iLLrsTTWp0pV8sp+hxDEQeXuIMo0vjWi1SDaNrd9wxCfzlKnlgR6ZnO7bmiFdrH4UJBli6awt8Sx/9VoqXdlABBm/FFQb+jULPU9JO9XsONL7CNogpoBOCM+8sT8QLYB8C/bpLB4rXnlAT/wBsndewO2vBCopGesouDlcBcEd8TUHiVbP8VWM+0s86px+kZ+Uu00wVruJ64hlS2qOT/E0S4HUKAPaUHWJ0Zekb2aJLWAAPWWq5zk5gx1abvhwfaP8AnFYYxgxpdjhcq9TJi8noJjPqiDkDiWV6z2I+ccU22RcZMWZmYmp3AdZejlu8zpWghEuUiBVnEJQk95FFIZcDiDKcCPv95AVvEfeBBQ8kG94BAaPulG+PugXhuZPI4zKA2JLd7wLcj0jZ9JXuj5gWcERh1kcxYGIEtwjZkCce8cHAgOYtuYwf2k9yntAgVMYrJnHvESMdYFDLIgkS/CnqZVbhehyPaAg8W4wc2gHrG84djAIOZRa3GMcxebx1gupazaSp+ksA91hQnImddeCf0n6xtRqLcFScTJuvXJ+JvfM3IxajrNq389Dz85Q+xad3kC1O/rj2ltmdRUNmT7Si5H0teWypxxgzpGax9YNJctpq1j1YHw02rnPsCJhthiAWGfX0M0dSvmMxKE4/txzAhp0YMdx3DoMdZ6se0cMu5tHqDpyyNyjc/IwttGl9gVEIbAJKkEHjMpp0v5shRZTWTwfMO0QzUeBDR6cGy4oduTZs3Vn2yOR69JLZv/JJdM9vDMOwa+upgcFbDgxSeAoG66uwkZLKwb+cxS8r9OM+MJEDHGTJCle9iiRWklN2Rg9CeJd5R2/BWTgf2nia256R2VJyXLfIS6q2oHiot85FTaOi4J44XrLhp9TkbsoewPB+0VdDKLbCP6dYQZ6mdJoNdTRSrMxNnpOWGn1WCAGKdc9pJBYj7XcLjuDOWWMrrjlY7vT+Ki9sN8P1mjXcjE4YETg9PYMDYxc+3aEf6hqaONyjvweZxvT+Okzdq9qg5LfTMffTcoDhfTkTjE8VvY7iCx9YZV4nqDycBfnM8KvKNfVaHTO5DVoxPoJn3eH1UvvVePSSGsZiSpLZ7yLV6rVEBa32j1GJZuF0osxjCooPbEgjWs3wu+fQZhq+B6s8+Zt+Zl6+E2oP6moUD5y7iaoVK7LANyE/93EvWl8/DUvPpHavSU8Pqdx9jG/P6ar9Ic/M4k/0ouusgcqM+0tG4ckY7dJmHxZ2OEr49ZVbrdSw6kCTjV3Gt5u1v+IB85YNVXjBu6ek5h7bCDgnI9TK1NrH9RHsJrgnJ1FurBX4XOPeBPfvP6/tM+lSnJYkeh7wpCDgqPvJrRvYmrJyc4PTMtQMOM5kKi2OcYhCuuRmZaEV1lhzL10ue0qrux0hAudhjMl2qdenC9TCET0lKFurGEISZlVyVgdTL0OJQLAvWLzh2mQVvwOsjvlCsXlnSFXBpPd7wdW4iLwCN3vJK0GDyxXAHWASG46xw2O8HFnvF5kgJ3Rw2JSHBi3+hgEBvePug4eSDwLs5jM0hvzGJgSJ944aUNkHIjLZ6wCt3Egxx7SIbIkSwPWAxf3kLHOOskcGU2HCyoFts4PMBt1BU8NLr7AMzJ1OoCnqBmakSjqfEm37WE0PzSvX1E5CzUmuwEcg9xGs8UZVwp595rhtNtfXXYLcCYNzLc+1esrbxCywEO3EEa3DZB/mbxx0zchdNr0kDewQnkoOv1mjXTVqtOyu53MPhYzIoIfgnHoDC/PTT1/1KwFzjOccxl/gjI8R012htO9QCO/UETHNhVt/BIM6XV3VeIaBK/PAuRjjee3znN30202bTj2PY/UTvhdzu5ZT4nSrW6qs0LlyR+peM/8AibV2g8VGbBYjWlQfLq5I+YHGPnAfD3qqS2xgiuRtXIzg+2OZHX2+J6R/KTU3qj8gb8HHuMnHyMl3bqE7TbHt0mrNrE6V855ArOBFNn/U/wARVfAuouIHrtP8xTfK/wCGeMcq111pDNkkdDLf67HDLZ9cykahxyGOZcNZYTksZpkbT+lMVWA4+IluPpCK672xwDz1PrM0aqzBO7gn1li66042546kmYsrUsa50+oc7lZR36YiXQ3jG1A2eueczMbW6ivnzVP/AGnMsTxW1ejnOJNVrcadPg2r3Elgq+meDNBPCbX5t1CAE8gEAH6Cc83i97fu4+cS+KX5/V/MzZlVlxdTX4XpKx/UvBA9JfWnh1PQM5HrOPPidrH4nPMg2tudcAtJwyvlecjuv9R0GnHwVoDKbPxHWg+EgfKcVX59pGNxyesnfWaFwzfGf8R+cP0dLf8AiVySFfEzn8ZvufHLA+8xUIZwB1PcnAh+lUnHHw+w4muEicrV41NgY7sZl1eoZhnCmWrpltUknPy9Y/kU0JgkAkdM9ZOy9069Rg4I+0ur1a5I2ZB4gKod4KLgDsTzL61x8QJwTjElkBRvVTyokg1TdQPpBWr+LIUmJRuPIxJpdjd9CjoM+8Q1AJwkG2L35xL6a3P6Rj6SaXYhFdyCzYHzhC5DY4IkKdIxwXYw+mhKxkATFrUiVNbMo4htSYlaMCJIWBTyZhoSGAjm0jviD7mf9IOPWT2BF3WOAJFSa044MlSCxyekDfV1g4QZkkvZvaXSba6uqr1jGzMBVzjmJr8TOlGG0CMLMmBhy0tHAjQK34HWQa/B6wOy/aesg14C7jGhpLdhcyQtyZkLqS/fiEJfxmNG2iLveP52JmC87s54jteccRo21Ftyest8ziZVd+RLxdmTRsetuO8sFmZno5Jl65BzALPIlLZBzELIzH1hVitGY+kZOsjbkDIhD74PdZwZE3+sHusysADVWkEkGY2oszkZ59Joal85wZjanIJadcYxQVlh3f79JTbYV4Jzn3zG1FmTnHPtAGdw3t6TvI52iWsYHg5EQv5wRzKP1jPSOiDPJwYQYNVs9vcSmzxHUMxrZQ6k42kRigCEnkj0gLMwuHHOekSQtPqWsq+F1ABGQTKF1asrVspCn9HOdpmlrj+ZoTfapdV/SMYExGABzg8TeOrGcuwtbnRlYBTjDBvb/wC/4mrTc2tq0un8kW3WbrXtd8En69ROd3sVwTxjE0dIblqFenUvawG8Km7jspjLExvdun8KLYFZqNSzY+Io9ajPsCYoGPBvE9V/VsXT6UnpU12zAx6ZMU5d/wC5rt8cWliqDlMn1zgiSFhBOP5aD7gBwOfWMTznJnpcdi9zWcZXA7SS1MWCk49jAweJINBteylTyRxxHGB+o8e0o3cyasc7sgHsYFq5J4GfaWJt3AWNtX2GTBw4B9f4iz7wNSmqp1dySVXtwCYY+j8pEZtOors5U7uf/iZFOsNAG2tSe+R1mjZ4/ZeK6k06Iq/tHOf/AInO723jY3NPo00Gks1LnIC/pAzOZvtbU3u/TJ7zU1Xj1uopSl0rQKMHDdZnNcjhdq49gOkmG5d1ctXwgKrAN4AI9QIVp7Stnxktx29ZCrTvaeRx6TQo01deMgGatJEk1ViDAJ495FS7tnue5hQqDjhQB8pdXo2POJz3GtU1aEYw/PpL3DeaCSDjsOki+lsZxjIHtC6NF03E8TNsakRzY67QNo9AOsS6ZzgdJpLXWigcSQYE4AmOTWglWgGctzDa9OFHTEmobHAyZYlLnlmCj3mbdrIZUVTyY5sH7eYmaisfEdxlba5E/SoWRRdS2v8At4ljiqoZusVR6DkzFu8XswQpxM23WWOcs5MsxtS5Rvanxqur4KBz6mZdniVl1nck+8z1LWnAzmH6TRcgma4yJu0bpVZsEk5mpUuAIPTWFEuNwUcCYrUXswEhjcYP5oJyTJHUKo4kXYsbUHMqv1BReRgQSy5sEnpKfzB27TysaNpPqCzdRiNbf8GAYLYADlTIZz1mtM7E1W84J4hSXgcZmcAcy5K3ZhiLBpocgSeSJTSrYAIhldJbtM1pUG9JcjZETUENwcGPXWScHrIL6yc8QyskiU017BzyYQnWZU5XIiztHMTMFHWUm4H5QCktGO0i7BhgHrAzZ3BxJLYcZzAEv4cwK24qOIZq8ZLg895k32rzkzURRdfuY5WC3GtkOeJK+1RyIFZZunSRm0FqU5yOR6iBkAnGM/KF3sQD/dA63K2hiBgHmdY51NVVlwCQfQ8RyroOm4H6S3UupdSqYA95YCFxu5HBU4jYlS+mRA9lm1hxs2559/aZjtm3cMbt2QQIbdQrqXVviJ69jBErYMRt5PcDOJYlCXgqc5yTz7wSzc3eaD0qHO/ManQ+dbhM7B+ogZxNzKRixm4bOF7Tuvw94VqTpKWN3lFlLhVbBfP9xA+0w/DdZ4P4e+/VU32XjOQyDavHoepP8TrNF+JtDqAt72NS2Bnd0Hz7CcurlbNSN9PGb3aydRo2e9/zN9fmKcc3v0+qmKaWu8R8H/Mln1VoZhu/pNlf4EUxyvx11Hj/ANIsxDdzj+JJUJIzkCex5DD5EyQBJ6SwKc/DkRgjA8GNmjEFev8AmMDmWKpK8gkestFRZuAB/tIaQWvIzmXrSGGAOcdG7yymuusbrOcdBIgtbblFI+km2tIVqAxDKMiWKU6jhvaWjTM2WJ79YRRpa8dz6ScoaD11F8Dr85o1ada1DED5mTGmCYx0loQP0GPpMXLbciagMowQPpCKa6yDuJJlAStQN9gBH0lyX6escc/KZrUaFIrUdAYSuoQcbRj2mWNZVjjGfnHXXjOFUTGq1tsI+/8ASsnhVHx2Y9hMpdXY5Crk+wkLNQVPxH+ZOK7a/wCYpB4GfcyQ1iKOFEwDqmJ6y5LSxxuHPpLxTk2vzx4+LrK21RI6nmAp8IyWX6yLXBRgGTS7E2XDu0FtvA7yizUDn1g+82NyOJqRm1Oy4s2AZOtGY8ydOmQnLECWE+TnP3Eu00JoowM4hguFYExhqXb9Jz8jLK3dxnd0/u4mbi1K1xrcDAzK31bH1ECWw7eQJXZeV6iTiux66gk5JMt84MMA8zLrvOYTWxd8jAMWGxS22V5yARLdlVq5T4G9CeJWrAg7xuGOfaVKHqDMgD1H07TKmfch44x1Bjq6lujD5yYursJ3MAfTvHKZ6ciUOoPUGH6flekDRQveH6YiZqxoVYwARL8AdIKjYkzdg7esxpVl1oVc95TVcSxJiFZsbJ5B7SS0FWA7Z7yg6rLDG7tE9nljGY6Ba0zM/VapVdiG4mZ3UU1vwkmCvacErAG8QyAFPf1liXixcZxNaTa59R/SO6Ku0pnniAX3gBsj5YlaXg14zu7HnvLpNtSxwyNmc9rGKvkEgQ86iwgEoSmMMBxMfxK9kdqiCT2M1jO6WqbLwe8qNoweYC1h3gHoe8TEhSPTr7zrxc9p2ksc55kVrBwOB3OZUjnJzxiE013XttprdyeyjMqKV4OM8Z7zY0OlSysNvUlTlVPUe8z3VdMxFiq1o42MDgfOW0+KaikEU+WoPogJH1Mzd2dljR13h7ja9K2WORlskE4laV0nTswT485P/iXeDjWXahdSVL18gnIGfeFLRbqtcz4NZBwFC4z95jeuzfnu5vxDUGprESspjgFxzMT/AFTVrcLPPY4/aen2nqGt/D6eI6Ly/wDh2j9x5LcTzHxLw5vD9S9FwG8H9pnbpZY5dnPOWA9Tf5x8xv8AiMctzmT02q1Cq1dVjAYOV9R3g7rgSqvdQ29W5HIyJ205e2lX4tqKkCKK2A6ZReP4ilQtosG5HFOeqNzz9opnU+Nbv1kqAORJg4+UPbQNUwVvgYjoZW+kReeM/eORqhwTj9XXsJYtQIyWBEuq0hYfowIdptGNmWOwLknA/wAyXJZA2loLNg1kjtxDLdJVQAXfIPQRajXpWDVRX8Y746TOK2WKLHtGP7QckzPerqRLUX0AAIuSOkp/NWMRtOwY7cSLhN+SAoz947tpvKXb5hszzxgTcZX16pckWOSD3K/7Sy7xTnGnrNY9WbcT/tMwsf2jEcIw5YEcce8ahujF8Qu3DJ3fOEt4kTUAC+/GDnpn2maqjHLY+kmoyfb3jUN1eNVY7ZJJMJqssbqDKaTXnhQx6ADpNCmtkqN164z/AMOvOM+574maslJVIGW+Ee5helepmKu5Ze4HSCilrX3Nl1zxtXiObK6QQoQc4O5x/iZaH26lC22gnaOAVXBIlDMd3J5+5kdI6akkNqa0wejNjPyl1dJBOMDBx0zx65mfCnqpLctwPeGIoUYHMpACkbiScd+JYLCAcDHEilaz49BByHbgHcZK2xUG65iPlKPzT4LVoyqDgkjPMsQt7KxypyO0mdVsUZrXB9OsZfEkFeLqmufPAY4UfbmQe+x2ayulK1PZBwPvKiZLHLVsGHt2i3FWA3/F7HpB21Dk53HMcakYI2KCep/8ekaBiWc4yrH06GWNqCdq/p+Zma1+E5XIjKzYBHeXRtr+YERs2A7cZCkdDKbLGYg9VPQwOogsMjOeBiF0fDZ5dvFbcZmVTqJBOTwP5hiPyPbtM4q1JNZU7s/qzxNChd9eWPTnJkqwX5+RlDyOsQsrfLZap++OkBfWbGOMH3I7Sp9WcggYEnFdji2H3ixLAPUcyyrVbmxwDMxLDnoPpCaviYN9osNtRWOeeIdQQACJm1kYGTz3EMq1VQIExWo0VJJ4GRGCtvG6VJrK0QkEGPVqN+WyMTLQytyhGOBCFuU5xgkTLt1AA4PMVduBuyQenMmjbRe3zM/F8I6zL1xWv4cfAeSfSWm0opPUNMjVa8GxkCFxnHPSWQtD5L2sa8lV9JLbYcOWK+8D3At8L4Q9RmG+ej0YYAADgGbrELUMVqJZj7YPWCfmGSvoNjNwc95Tc7WkLkD/AKcyddL6hBgAFe3++JdandNjtLqDbYVubp0z3kfEKRcQwGcDtI2UGjaQ3GNwOOntHOprRAWtV+5C95Pe4v8Ati2acgtuGOYmQnYOFGMnJ/kwh9arWgvSm3PPXmFanUV63T504qruY4IDYYj0JM3us6ZCaoaaxjUiMezOoOPoZOnxK2sON7KGOcIdoEGsQhyhBDA4IkAnPSb1Gd0TbYLrMgsfQt1hWg0N2puVa0Y553Y4lNFFZC5bczftUczs9F4cBRWEstRsdCOQfeYyy01jNs2pqtHuRtR5e34duOhzzxCKdXqbtcuLq7KFBKqOpHygHjvgxo22HUIHwckv1A9feYej1T6bxCooPRfibGfrMzHc3GrddnpCapxpWsepiBz8PJAnBeKjQ+I+JWUVqTdY6sl6/wBp7Ffb/wAzcbxu0+ZQhRTjJJIHPpKRpdHorG1I1IrRxyUXCg/MdJnH+lb37OV8d/D1/hQSwHzKH6NxkH3ExXNi6coWrdANwAPK8z1DV6SjxbwZtKbfzB7W7huB7Ged+LeG36XWPp76iL1/QV6WKO+fWejp58pq+XLPDXeMeKORg8xTs46dFZphqLTZlVz2UYllXh6rWWIPXoeSY9Wsot+E3LWV6AjOfXn1lNus/qEK7bAcdOTPN3enUTuvFKEV1Bm9+0zLdU9m7ecegWTZ21O5kSxgoy3p88warT2NYFNTbicfEpmpGaoODk5x6x2Uk7askY9IVZompJF4NQGdpYYyZEny6sDdhh2HUTW2NAxRYzEZXOM8mX6bQC9XsfU001p1ZzyT6AdTKrX2tgcgyv4mBPAUdTKjSTULRpsaakIp4svJ+Nh3HoBAbAhtbyyxXtnkyaapEQIVFuP0lhjb9use3W23nLsMewA/xJ4WoKi78Hk+/GJYRQDm20kjsqyCpv6HHqYmpXjaZUErrq9PzpVfeRgs2OPlj/MofWXOSWc89RnrKyvZR/MQoOMtmOxupLqL85V2GPQmWIrO3xmQWv3+kJprGAc5OYBOnrRSD3E3PDFa21sOi7VJOf8AaY1fHJ4/3lj6kkFFG1c5AnPLu6Ts0bnRd3xqWx03d+8Du1fLKtWeOMQeiwedhuhktYPKsqsB+D19Ik0lqrUXaggf1XCsAGCjgiFU6ZfyrWjIwc4JyYOdXXjFozkcDtiX6G4PU9TnCEYDZ79pb4PYdbqy2GBGT1l5v8sBCxA+fEBvr8m5huIKsRkxyTZVyfiEutptbZYoJAxn5ynefWD468yyutmOAeO59JrTO1teS/T5w4kV1YHeD1/o20rkjqfWVV+c2qCjJYnGJm91G0q5XzyQKwcHPUn2EO016lUVgCp4yTAdRqKxUiqRtX//AKY95UL95XHHElm2t6bthqQFm/qcfAM9PnB/zzqw5A9u3ygy3g1sTnIHHvALbssWAJI7TMxXY27UBmJwAfQRUMS3tAaSbcksF46Z5MNQ7QFGZqzSD1I6dvaXpZjHPtAUJB+M7f8AJkzqATgHkfYe0w1GujrxkAZ6CM26xtuec9BM1btrZZCRHtvdWBD4Y8BR2k4rtoeQNoYkgA8knrDvztahVD5HfEzFZ2Qbn4xjkyynyVTqPaZsWNGy3cRz7yyuwkHO4jHEADb+VHPrnvLV1DeWUdekzpRV2rrFBIPT4SZhXs6uzAsTncMnI+0u11q16XapzkiCb9+myX+IdPlN4xLVNeoBAXBYnOSZKu3a+XcjjoOYEwYM20c9pOpmqfZuBJ6kczemNtGlFe3fYcL794SFxa20lRjI57RtBoL77QxHwqOGJ7+knrDtW1Uq5Xhm95i+dNQ51ouqZQ20D9Gf3TNv+G1sYORniVozbs56/wCY9rNcwU4BOZqTSW7Nt83TtZ8PwnB9YGxbpChnyygYYB595JUrbllJA7Z4liH0+ms15VKq0FmMADjdj/eaui/Dj6nTG+52owcKpQktxLPBdZptO3lGuwFj8eDx/wDE6ajVV6auusM7VuPhZjmc8s7O0bxxl8udP5Twuo+XQRaOupfnBPoIVT49ZVYjbrb6iOXWv/xxF+MnZPD6XpsVUb4doA5+Uo/CXimmHhppbFbqTkk8Eya3jyXxdN3UvovF9H5LpuDclgOVMy9b+DdFZpSdLZYtgGQSd2TjpD7tVp0srYOrlj0XpCG8RAeskbQec9iewmJbPDWpfLzbRUl9YTbVba1X6toyVxxNrUajQHStptO9KrYnKEk4Pv6Q3Va1/FvFTpzo6zSFP9TdtIzxnjrMfxjwm8eI1aLwyoMNvL7cBfXJnbe73Y1qdgXhFw0Fr2WahqccrWyk59Dx2MP8cuo/ET6Q0X16fVAZR3OA/qMjkETltT/qFN1yXPYr6djlN36Dnt6D5QDzWDllJBPedeHfk589TTcbwK5XYamnUNYD+vTpvRx65EUDq13iSVKK9VqAh5G0nEUv9R/SFOqFAXywC56ng4P/AN7yk32lixdsnrKiAv6SB7xCwY4BJ9TEibFDU6ltw81lDkFgDgGROotQAeY2AcjDdIMbW6ZlVhYH9QPyMaTbR0viFdN3mXo14H/JJ+Bv+7/4l1/i1dxGzRU07Vz8AyWOepJ6f7TEzzLEVnBK9uvPaXjCZUXqtfqdQu1mCp12KABn1xA2d+54lyso/SufcxmYf2k5lRTk+skCQRmXV1Cw8qRL/wAku3JOT6RuGgwsyepMuVySBmQbSWKAQDK23JnIMgLN9dY5PMiLg5zzBXUDHvJIQMQbFh88esKpIBHHAgCMd0LRwuSOeMcyVYvLOWJ9JU1uD1jJfktg4zwZW9TcsB8IGcngSLRNd/IzyQYRqrM6cEjPqDzmZVb4aWG85APTMWG1qItqBS2Cp4J7RwTU4Kknb9oO16+ZuVcd5YpstZecJ1lQVrrhbtuUDJGD7mBeawxg4k9feruldXCIMYlNYzyfpE8JfKxV53McD0hG7fWFXgenSVpX5rgFtuSOT2hjpSRUxf4F4VMYZ/f2Huf5i1ZFVSM2740rVF3Hc2PoPWGef/7UHTFaFZSHfPxOfT/4me1+8ucHcOi4BwPfMs02oAGLviVzzkZJPt6SVYspHnVGsAbkBYbu475kRYFt3kZXHOe5+UYuNNqG2gkL/d3Erucv/UByG65gELf5meML295TZaPN3qCMjqIMbTk8ls+vWWKN/DlicYVT1zLpN7G1MygFypzwCOcfKXmzByvH9sAV9rfEeRxj1+ssDmzgfLiSxYMNhPU4bnJ9ZOmtjYFJCnpknpB/K2WitmDWdOCCCfTPSEVq+pwSTz15marV8qquttlm7GckmBParXAocDpwJW70aceWq7m9S2QJS15L4RQDjjaP8ySLRq6r4RuVmhWnuaxdu0KD3I6iZpdiPjf4TztPaX02FsM7cA4HMlixs02KuNx2gQbxHWof6aHkcnECfWGwY7QW0bjuzx3kmPdbVhua+z07DngS2nT2NUM4wDyxMEViFO0DaDyczV0yNqF8xVLAjlF/b6An+Zb2SBRRwcY3E8E9euOJp+D+Cu+qN70HYgNipjJPoP4hem0NWnre/U/C4z8O4ZJPQY+U6Pwq2mzQtWrKu4cc8n5kTGWfbs1MWHVeb1YtZWgXqF7TP1o8pldXIUnJH93znXW+CU2KCmnXOQcr3/2mB+ICtNT0DSoWVsb8HOMdRM42WrY57UWWowbyBVk5G1cDH1g5Hm2EnLjHUft+cga9Q2GTe6fXia/g62BnLjAIweOs626jHmsl0arUBCfi6e0odyjkb2AznpOr1elp8l3qA3r8RGOo9JxmsfZqm2noc4lwvIymhen1Lpdy9m1uDsOCZ1/ghfUuj+c711sVNdg5zOe8J1Wq1mr04qoUCtgWIHAHqZ6D4adJYzMgQ2MxyBxn3nPqXTWEA/iumtvw9YLQeACGRc7T2+k8qppubVqtbtWx4LA4xPYfHLjVoH20WW56Ii5J9p5jq/FtPZY+zTGs+57/AE6S9G3WjqTvsX4VptX4fqk+JbKg2XWzgMO+D2M6PVW6tLCzJv0xHCovxL7zI8E8cpesGxq1ZThhYeZ06W6bxGsujfGBg47iZztl7xcfDzh/E7tFrbLKLn8zlTuypXn/ABNAeMa3VeH+WNQzszElQuM47Zmr474Jp9Rp3vqceYOcgck+hnIJpk1GuWnQLdW6qThzySP8TtOOU2zeWNE3+FvrHY1mxm27mD4DA/7j+Zn6Lw2/U2vWte8p1XODNIam629ms058+odS5TGPUd5HR67VfnLbqGCk8ulnO7t1mt2RmyWjtJqLdFQKGcUlT+h68mKay/iPThQuo0zLYOD8KnMU57y+N6n15mGLcyRYgZEUU7OKBc5iJPrFFNaZpwMnrLFwvbPziikqwtxXpG8xiesUUgKS0q2APaXLa20mKKZrUD26p2z2xBvNdm5JMUU1EpOTwfURlJ9YopfTPsRV1zCSf6eO/rFFM1qJ6KoXajaTgAE/aQvb+oa8foJGYopPa+lJPAMiWxFFNMnDc89AJehYgAntmKKQQHLk/SaOrop0wWulCHSpLXsdsliwHAHAA59zFFJWpOwXznwtucYfCqOg7/WWeIZp1D18FgeX7mKKX2npTXaUAwBhhzxLXULcu3C544/++8UUC/VnKU+gyv1Hcyqxs0FsDg5iiknhaorbDE4B4PHaWg7WBGcn4j/4iilRo06ap/CdVqyDvrZEAzxz1Mo1FqoqilWT4cPls7v44iimJe7V8E7GjT7cKyls424ycd/WRouNVZcZLE4HPEUU16T2ihLWAk8BuB6TaelK6PN6sVPX5RRTOS4gHtIqVjz7RLczVkn5ARRQpVWN0k95DbexiikDuNvTvNHwvXXad1VWPl5DMgJAb54iiizsTy9A1mjp1OkrIQVsrZVgMkdcjPoYH4T4ca79Tpl1DCqtxtwoyMjPWKKeaXs610Vjmujy16Doe4mXr0R03OoY+8UUkaYOoqTSOfLUYcYwegjFFFQIUAkdhFFNxkCLLWa3ZYF21lxkZB+c5/xGtF8Pp1CqB5nLqO5+faKKdcfLN8N92r8H8O0B01Q3XuVcsc/sB4+86nwi1a6kZKkVtucxRTln4axa9tCavRbrBye46iecfiTwKqqnVajznNiYZSR2PY+vziijpWyrnNxxDZRVweM7sY7zuPBtTaPDq7t2WIGYop6Or4cen5W+ImxyNrhPMBDDHB+HiY9WtfQae2/aLLkoCFm/cpGCDFFMY/HS+WNZqLtQoL2MSgIU9wPT3ll9baXytZS5RiVBUemOkUU63s5i9XbYL8BugHVRFFFMtv/Z">
            <a:hlinkClick r:id="rId9"/>
          </p:cNvPr>
          <p:cNvSpPr>
            <a:spLocks noChangeAspect="1" noChangeArrowheads="1"/>
          </p:cNvSpPr>
          <p:nvPr/>
        </p:nvSpPr>
        <p:spPr bwMode="auto">
          <a:xfrm>
            <a:off x="17463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3" name="AutoShape 8" descr="data:image/jpeg;base64,/9j/4AAQSkZJRgABAQEAYABgAAD/2wBDAAgGBgcGBQgHBwcJCQgKDBQNDAsLDBkSEw8UHRofHh0aHBwgJC4nICIsIxwcKDcpLDAxNDQ0Hyc5PTgyPC4zNDL/2wBDAQkJCQwLDBgNDRgyIRwhMjIyMjIyMjIyMjIyMjIyMjIyMjIyMjIyMjIyMjIyMjIyMjIyMjIyMjIyMjIyMjIyMjL/wAARCAE1AfQDASIAAhEBAxEB/8QAHAAAAQUBAQEAAAAAAAAAAAAABAABAgMFBgcI/8QAPRAAAgIBAwIEBAUDAgUFAAMBAQIAAxEEEiExQQUTUWEicYGRBhQyQqEjUrEVwTNDYnLRFiTh8PFTY3OS/8QAGQEBAQEBAQEAAAAAAAAAAAAAAAECAwQF/8QAJhEBAQACAQUBAAEFAQEAAAAAAAECERIDITFBURMEIlJhcYEUMv/aAAwDAQACEQMRAD8A8AiiigKKKKUKKKKA0UeKQNFHigNFHigKKKKAooooDR40eAooooDR4ooCijxShou8eNAWIoooCiiigKKKKAooo8Boo+I0BRRRQFFFFAUUUUBRRRSBRoo8Boo8UBoo8UBooooCiiigKInMUUBRRRQFFFFAUUUUBRRRQHijxShoo8UKaKPFAaKPiLEIaKPiPtjQjFJbTH2y6EIpZsPpEKzGqK4pb5TekfyW9I40UxS/yG9Ivy7ehl402oiEJ/LN6GP+Vf0MvDI2Fj4hX5R/QyX5Kz+0x+eSbgTEWIYNFZ/aY/5Gz+0y/nl8NwFiLEN/I2f2mL8jZ/aY/LL4coCxGIh35Gz+2L8jZ/bH5ZfDlAOIsQ06Gz+0xfkrP7TH55G4CxHxC/ydn9pi/KP/AGmPzyNwJiLEK/Kv/aYx0zehk4VdhsRoSdO3pImhh2k40UYixLjSfSN5R9I40VYilnltG2H0k0IRSewxtvMaEY0ntjERoRij4ixJoNFFFAUUWIoDRR4oDRRRSBRRRQFFFFAUUUUBRRRQFFFFAniPgzWTwm0/sMvTwO5v+W32npn8fO+mP0xnth7T6R/LPpOmr/Dl7f8AKP2hdX4Vvb/l4m5/Fy9s3rYuPFTekkKGPad3V+EbT1AEMq/CAH6mAmp/Gnup+3yPOxpHPYya6Gw/tM9Oq/CemGNxJhdf4a0KdV+81+GE81P1y9R5Wvhth/bLl8JtP7TPVh4P4fXx5SyxdHo06Ur9pZ0umzepk8rTwW5v2H7QhPw9ex/4TfaenivTr0qX7SYesfsX7TX54fEvUy+vNa/wxqG/5TfaEJ+E9Qf+XPRPOHZR9ojefSa44/2s3O/XBp+D9Qf2AS5Pwbceqidr5jnpmPlz6y9vkTlfrkF/Bj9ysvX8F+rKJ1I3HvJjHdj9peX+IOZX8GV97BLR+DaB1cTplVMZJY/KP/TbpkfzJzq8XOD8Iab+8SQ/CWkH7hNwleTlsDviR3pz6D+4xzyTUZA/Cujx1kx+FdF7TXW2o8DaT6cmMzZcAJn6YEc8l4xlf+l9CPSL/wBMaD2+80mYBjlR8gZHzC3AHSXll9TWPwB/6Y0PtI/+l9EfSaQJI5OJarMACCMfKOWX01PjI/8ASmjI4jH8JaSbfncYYMYt7MOJOeTXHFhH8I6U95A/g/Tes3WZlPOIvNPrHPJOMc8fwdQejStvwXX2adMGOfibEtIITcpLD1jnV4uOf8Fjsw+0pf8ABb9iPtOyLn1jByf3YjlfiacO/wCDLR0Ag7/g68fsBnoG5h3j7nx0jc+L3+vNn/CWoH/Lg7/hfUL/AMpp6gX9QJHKn9qzOsP7V3l9eUP+Hr161t9pS3glq/sP2nrhSs9UH2kTp6G61L9o4dO+jnn9ePN4TaOqn7SlvDLB+0z2NvD9G/WkSpvA9DYM+WPtM3pdJeebx1tBYP2mVNo3H7Z69Z+GtE/QYgz/AIR07fpaZ/Dp3xV/XL48nOmYdpA0t6T1G38Fqf0uDALvwZaP0gGZ/wDNPVa/b7HnZrMbYZ29v4R1C/8AKJgNv4a1C5/pN9pm/wAXL0v7YuV2mNib9ngdy9UP2gr+F2r+0znf4+c9NTqY32ycRQ99BYP2mUtpXH7Zi9PKNbgaNLjSw7GQKEdpjjVQikipjYk0FGjxSBoo8aAooooH0C3gempXPljHbiDnTadDhUUmDPqrLP1MT8zIea2e0+rJn7rw3PH1BoFQBwqiMzhR1AgXmMR+r+ZHdLwTmMNo/uzIb+c9YOGPYSa7z0B+0vGJyq4O3YSWbD2P2jIlw54X5y0C7n+sPfElXSAWwnoZMUtgZzzLNpTA80HPcngSov8AGc28L0KqTmTe/C8ZEjQF/UQufUyQrqUEtYMj0kVG6k2mxQvQF+M/SVb2sYYNjjvsTEd11F4Ws8gOQPaS/pDjAz8oMLDSwzSAT3sJ4kn1BZhvuV89kEap2WElm2qRj5xn+DgkA+mYzVOqebssFZOM7h1g3mEZGMe2eYndL2FgKRkuPvI+ao5XB+Zgqk5wFOfeSVCz5bn17S6TYoavZznr2EkupJblcA9yMj+JGtNMrfHW33li2Uq2ecfczN18bm/qFru4+DD+4BAEr8mwnBXDdscw8a3TIDtVuevEmuvRk2lfh7ZXMzys9Lxl9qKqtiYYgHHYE/eUmokkuwBPY9YW2rsCla3Uf9oxArGKcqRnuZcbauUiwKEyCA+ehPEbgDBZceiwU2ewJ9TIs7EdfoBNaY3BDOi9E+5iXUYguYt0ujYrz8mLzT2Jg26LdGjYgv6xbwfaUb8YiLAngYjRsQXXscy/T6o1ZG7gwDJj7pLjvysy00XY2Z8sLjvjpKQrE4Ckn2GYLvOMZOJZXqHrPwsR9Y1YblaFVBxm1QB6HgmWeRSw4LYg1GuVCTYgf3bnEc+It0StOeuROdmW3SXGQ7acEkKGP8SB0+P1Nt+cb85cMlWAzKXeyw7mOcSyZM3QivSm1sVsWI9I4rKttFin+ZVUbcYVwvflgJFht5Lcj0MdzsIaqwjgj/EoLEHGYluq25clm+cY3oSMIo9pZKXRFmPriMGMk1u5RxxIhh3E0ynl/eIu0c7cYB+0bYx6Z59ZOy9ziyOWRuqL9pWUcHG2Ng9COfnKm6dqNM/66VP0lD+E+HXdasS3cRHFmDyAZd2eKn/GfZ+F/D7QSrbT8pnaj8G0t/w7FM6PzQe32MRfI9veOWXs1HE6j8F3LnaoMy7/AMJ6lP8AlH6Celbvc/Qxy2fQ/MReN8xZb6ryO7wC+vrWR9IFZ4VYv7TPZmrRx8Van+YLb4borR8VK/SYvT6d9NTPOPGn0Ni/tMobTuOxnrl/4a0Vudp2kzM1H4OB/wCGQZi/xsL4rU619x5ma2HaR2mdzqPwlemcV5+Uy7/w9fX1rYfSc8v4mXpudbGuaxFNhvCLAcbT9opz/wDPn8a/TH69NLIOmTG3D0kQPcCWHyQwCtu453f/ABPo7eDRKxbhVEdVOcHEICAqACnyxzJqoPw15J9cTPJriapB+4Agc4hJ+EfqVcDJHSMxUptLF26Y3Y4+UEFrgGtiy6ct0GAZj/6dPAu10AyTvU9WyBj5Z6wW3UquChVq+uwnv74g72VJYTQpKnjNnOJWbWO48Zbg8TUxZuS+7VWamzcxC/LgS2oquPLIZz1yOn1gIB/tOfYS1LkByS59gJbO3ZmX6KYMG/quTnpsxHKajYDixV9TIjV5AOSD79RFve5sLZkAcAA5Mz3b7FU7IxL1GxuoJYjH2kLlNqiyut8ZwT1EL0mkNmGudSncMJfZTpagLKwHRTztOJOcl7LwtncFUqpQVdQWJ4yDn6RDR6gAEI4U9OIWmv091irbVtVehrbn6+s2U1q06YH+h5fYmzDfaZy6mU9NTDG+2Lo/CLb7MMrqPUCHf6E1LZsfC/8Ad0hba/SkB21GQP2of4gT+JaU2FhUrAdN5JJmOeeTXHCLk8OVidrgr3JzmWDwMOQVYgew4mcda7OTphtB/aOgkW8R11ZwlgyeoAjWf03j8aTeD0Vj47gp9xKToq3bFdyP8ukz7NbrbRtufI9NsoDsCCrEGamOXupyx+NRPC7CWYuoA9IrPDUQE+YjN6ZgJ1tyrs2KG/uK8ylnNgOcA9eOJZjl7pbj8ao8HtNXmEVhfZswR9KtakvYnsMwJjYV2+a23+3PEQReNzdJZjfdZtnxa9BXqy4+cgRWOdwPsDzGcV7V2sxOOeJAICepE1GasxSRwxBjPWqgYbJk00pZvhP3EJXw65tv9RWHtk4jcntZLfQAAy2utjzjM018IYctaMf9phtVGzYg+FVJIZThsn3mcurPSzp32zadA1yi5kxV6J1/mPX4W9hOMAZx1nRaehGY4yRj4uOv1lGotcPs064wMcD/AHM4/rlvs6/nNMLV6OrT1AFgLAeQDmZ4GWwCPrNpvC7rXYuu5j0Abp8413h1lYYM1NTEDrwfpO2OcnmuWWFviMzy84UsqDHVgRmRYL2bcfYGX+SmSTcScduYy6S1rBVUjm3qVK4wPX2m9oF2sRkK2PWIBs9P5mimgU/C9rq2cf8ADyCfQGXvodtRxpySuPiZsfxJc4cKyAOcE/zEQfQfSG2msYU0BSvUgg5jW31tzXRsGBgYjd+GgPTrnHtJFwv6R9+ZNrcA5UDjpKTYD1E35Z8JG5zjn5Rec2esgVB/TmP5Z7nHzjUTuuTVWICoY4PURC853Bjn5ynaoOM5kvKXpvIb0Ik1F3V35gk5bmN5ik5wflKCCDwQfkYwzHGHITu7DiOWI4xx7SpCdpPb7yXmKpAZWU98f+JLF2nnPpH3gdAMyospOQT9Y28Qi3eSekRIHcyAO8jBx8zFhh3H05hUw/HUgyW456gyssP7v4j7G4JIGemZBLd6gRwy/wD5GCMFPw7x0yG6SBzjn+RGjdXBu3P1jNWr/qrU/SVK2O8luJHXj5ya0b+qW0OlLZNK5ihARjyBmKa5X6mp8ZDMrfprCj3locKvxKnHHbMpsuQgEOzHvKCDY+VUgfea0xboX+ZOAiIrE98ZJkluuxhUK/LiTo1T1oBsqUqOq1jJ+Zj2a1GRs1DcT+rAmf8AjX/VL+fYA3VexZxKslRk2IDjoOTF5qMCRUq89VGZFF05RjbY6t2ULn+czTNIap1HwkD5CPW9ljYAyT3wTIFatxYFynvjMLXX11VsumpNW4BWIY5OIv8AiE/zTjS6kVFnGxf+o4/iVKMlh5iKR6n/ABKmua0gMSfTMnXQbPhUEN0GcASf7Xz4XDT5586tuneMNNZncgUg+nMoei9bApQ7uOkbZapIDfF3AMH/AAerXIortC7T0LN0kGVKm31kMe5xxA1dg3PPzmnU2h1OnCn+hqC3DE/BjH+Zm9mpd9gzWhuNqj5CPXbtBUE7T1EjZp9rYVtwJ4IHBmtR4HZTUuqvbT7OMVNZkv8ALElsiyW0NptJZqBurrbGf1bTiG3eC3VIHe2oZ7HImy2o/K6U/l/y+jyOAzEkn5QTT0+J667OqJQf3KBz8szjzyvfw68JOzH2W1HZgHnj3MKrq1q7XNddeeeSAZuv4Vpgqu72My8E7uZm+IXeG1IU8hy68csY/Tl4XhryB22XFwF4Xrn/ADBhp7Gdgg4HO5jtir1GDhVC5OepiWrcwLMuDyTmdZ2c/K9dKtlfN5az04wIvyYU/Fag9gcmOaEIGLVz2WEafTfGARnEzy/y1JFNekDNgAn3l6+GOxwBOn8N0AtAzWMes2k8MpUcoJxvWrpOnHC1+DluCMH1xLh4HjHwFvXid0uiQftEmNIo7TN61a4Rx1Pg5H6ace5EPp8Mdei4+k6ZaFHST8tQOSJi52tTGRz6+GM3WJvCSeizogF7SXwiTlV05seC6gqRvIB9DIf+nbVO4XHPrmdPlfUSX9PHYxzpqOaXwrVIMFg3GMsozBbPBLfO3s+TjHxLnj0nX4rPtIFQD0yImdhxjm08N0y1AGj4sdVUQa3wiu4li96kjB5HInW4r7gD6SQSth+kfaWdSxOMcPV+H6qAc3298AYwD6wDU+DK9h/rWs2e6z0ZtPWw5VT8xB7dHS2cBR9JqdbLe0/OPOf9EUEBic/MCEJ4FpSpBudW7Zw3+J1Op8PXJ2EA/OZV+matiSAT6idP1yvtn88Z6YT+BKHwuorIP9x2mVf6E+5skcdNpzmaN/JO7Tkr6hiDC9LdpztVhZXnoWPH3m/0zkY4Y1zzeFWVMQBaBnGdhEtGjcWGttRtRRkM2WBPtOsFbgAg5Ung8H/Er1OkDJltuD6GZ/a3yv5SOZu8J1Oo5rGncA4LKuzA46yv/QNclyrmoMSf+Z0//Zuv4Za1ZCHIPbOIMPCtUMYN9ZHfdn/ebnVv1m9OfGDfpbtM7pqKbEJ65GR95X/TPwmtAQe4IM6d9J4ltzZrnKZx8acH5y2rSC6xn1VNNpYcso5P0l/WJ+blG0qld3w56BQ2TI2UP+5w2wAtnnE3fEvC9KmWoSyk8cAErMqzTuNu2+pmHRR8X3M3jltm46CltPYfjTyjjrXyCflKGwD8JJHyh4GuCg7RYNp6rkDtBEtStgzVDOecjg+01KxYqyR3zJK2Tjj6y8rpbK+FZHLdVOQB8o/+n2ucUulg9/hz945T2avpRk4zjj1li3nbtJyPcZjNTqaAS1NijucZEpZyW+Lg/aNbTehKtWQeQO/IMewIcFbM8dMQTdHBjivIXTWtoK87gM8f/MqdSh7/AGkFsXoy595aLgFwtjAeh5xJ3h2Q3DuDn5mKMXyeo+8UDI8wKnw4H+TKzYDk4OfnmVm1j1MYuxx7To57Whip6ZHcGWjU7bUdKkXb26gn1OYOqW2nCqxPyjMpRirY49DmOxtpfnq207pYihjnlFAz8+0GbUvYuM4wMZlCrnHw5z/Mmq4faW29jEki7tMFYnofniHLpqVx/WZj6YAElVp0df6eqdRjOCp5+klWzac7q7NwA+LcoP8ABmbl8amOvK6nT1EAOy7R2BEKOjqUbqWJI5wT0lOmK6vIbYrYzuChf8cS1tI2nYb7uvQr0M5W3fl1kmmfrNQXswFPA2g5/wBpTXTYSG28fKbt/hhu0wtpAfA+IAc/SDUU27CFXJA4EszmuzNwu+7ONFjAnGFHUxqqXdsVgnHoJ0/hnhFWprcO+V+fQwXxHQaTQuPILs396t0knUm9Len7AHRW6YVmzAD9zziaGl09y2rf52/+0FCcj1xNnw3RV66ms23K1vBypwV+frOiXTChVDFGx0yJyz6vp1x6ftm6Xw/TBBbclRdhndjBlj6ymgtt322HjiFajUquQNi8cZGZj6nUXkEeYgB9FInHvfLp4A+I+NsWNAoNZHBPBmMKW1z4UA2dyOp95bqdLebjh8k5PpI6XSuLlfOCD8U9OMmM7OOW7e4GwFcqyEHp/wDstppt1A2VqWPYCE6/T2taWx1PJ9T6zY/C2lKWszAjPeauesdszHeWgei/Duttfd5YA9X4m3pfw69QU2Xrv/6TmdHZmtPhXecdMR9Cgt3F6wjD0nmy6uVd505C0WmNCBdxM0ERu8S1hOkuU5XnE47bRIwODn6StmI7S4gGRNW6AO1pHBP2lRy/rCho03ZOZYKUHAgAitx+5vvJhX6ZMMKDtEEEbAwT1Jk1Jl4QR9oHaFQDHGCBFvI7SciRmBE3Hoekbz1HTAjlMyJqHcQiQs3dCJMYU52gmU7MDgAfKMd46GAQxVwAUH2gtujpcHFWD8+I5Z5FnfHAgB2aGtOtakfKOtFJQhUTH/bJ2Nbj9G76wR2KnPlMPlNboa7Stg+WwA9AJlW+H6oNurutxnpmaJvYd2+soa1if1Gam4lVac2ac5sU9OpOTC9PrnYneFUexzn6QVgWPL/xmVrp7FOUsU+hwRGpU2211NWxjY6j0BEALpbYRUig+mMQcUarYf6qkn5j7SyujVKm6ytLsdlODJJo2V1N/lE+WxI7YzOf1VOma7FyBHbhsZBAnZ6FLziw6dkX0LciFanS6a9QLdKj9RlhyJrHPjUyx28+FQRSNJqvhZs7T6QB6NRVZ8VVV+7O7ngfUzq9Z+HaCT5SYJOAwJXb/tMbX+DXaVm/9xa+OrbCy/cTvjnL7cssbHP3pXY+VpNZPOFyQJSldwJ2EjH7s4H3ms1ZqwWGB/bvxj5A8yH5XzCxqKtu6ruxg+uJ25ajlx2z6vEdXUxUWEjPQ85+kI/1Ku7I1NC5JzuHH8SdvhD5Y1IzFeSQeB/vBrA9atXfWMnpuGP5j+m+D+qeV1tOlvBbTEIey7v/ADKrNFdWN23IAzkjEd10ZpTFF1bj9TB9wPyEoTWXUsRXa2PQ8RN+i69k7sFCsoPvjmQLL1HHtCfze/a1lPP9wGOPpIW1BhuWtgTz0l2mvin54ilZ3Z7xTWmQdR0dS/1ENz+u8hftK21LYIQIoPHAAgvmNjHH2j5bAJMumeSbWE/qYsY2RK5MKMdZU3td5iBQNgHPWWi5C2cY9IKq7jL0ofdjYwPuMSVqbXLdg5PHuvWI2tYfUfKMmmyu6yxawGxtKkn59JeKNMuf69jHqpChR/JmdxrVKu5lUDan+DD6nLHlOPTPSDV0VPYAuoRQf/5AePtDqqwCAGrs90M55WN4ytXw26qolScgj3Eu8orezKFIf14jaHSUFGZlbPqe0T0utXmVndk8AGee+XeeO4hqxpdGcEH69ZnXUsMIUU1PhwwJ6TRqB1GlwR7EHmZ/mv4fY2VLoxweeQJcSt3w2uvSULYCAvqesJt14tGEJPymdprl1QBd1YNjoJsDT1JXsqXr3nPLz3ajL1AFiErWN3qSZj6jdzvZun7ML/M61dGu0lztHtBLR4fScJpFscd2+IxjloscxoKAx3N5rOT1zxibA0y0UMWXcCPTmUanX6l/hqrWivtgYJlmhXUZJvJdfeby3e7M1OwKqj81qQEJKHjDcETrvB9C2nQBkEhodJpg28Iqk8zYQhRgNxOeee+zeOOu69aQ3JBPtHFAXoIyWtjgyYck8mc2klAPWOax2jD/ALpFvnAmqgd5P4fWUjmS25gWZUd4/B6SsVkyQRh0aFSIURsiNtY9TFtPrAWY8QEkFgRxHA9pPAixIIbRH2iPiLBPaURKe8iUluzmMVx2kFJSRNcvIx2Eb6SgVqv/ALiUvT9YfjnpGKg9oGU1HX4ZQ9K/2CbDVZHSUPTntLtGT5K544kjp8jgmGPp+4EZRt4MuwH5N7cBgce0Ip09gGWAB9oWiI0IWpccH+ZNoqopCocDP1kLRcgJTB9iTCPL29CPoZIo4XPBHvzIrMa49GVs/ON5b4JSssO+1xDjpEtOWBUeo5ldujFQJRyfTGMyoydRo9PqXA1dZJHTd1H1nP8AiH4ap8/OivNWR0fkfedUadRepzZsx+0rmQCV7Sli1k9wROmPUuPhnLGXy4saLxSmwVshc9mDjHzk7vDdYjAPR5yEYBHQe2ROjGjs0mqY0WFUY807sBvlmNu1Atd6BZUOrUuMqT/0ntN/p8Y4OOfRVVk+dXbQc4yvSCanw5lQPU9dynoR8LY+U7DUWaPV7qr6mqtOCQwwczD1vh9OmO4Wvx/0/wC8649TdYywc4fO09mBvrZex4hmn8RZn2WUhierV/C38dYY2baSmUtXP6XP+8BapKbB+qi3sT8SzpuZeYxqzwlY4V+baz//AKJgxSq25gwDJS2BgEqVJH0MUSHZhHTOufiqBH/9glh0m1ctfQcHGA/b1ziCFi/6mjhW6ZM6d3HsvVvL3Ba6Tk8Erux8swgC/UhQK1GegWsLM/aQeHH+JeluoVQASAe47xYsrWr1mt0oCgVgDnARR/gSxdY9oyEStj12jGfnMhU1VmWCsfeF6fUNSMW2hSOwGczncXSZCvMaxgSiFieqqAf4iehLrecqflxLa7KbsMGJHp0hSADBXaOZm3TetgG8Psor8wnI/wCnpHpZ63BVB8jOh0iK4IfaQfeVanwwoC1SZz6TH6eqvDXhLSa0XI1b/Dx2l2l3I+1x0PGOkD0V1NNhrsXk95q00of09D6TGXZ0iQVqrd6klW6wPxisMu5N2CO01LEVF44A9TKlUOSpPBmJe+1s7aYXh7PTaAHOD1xO40G41gPMJvDwrb6uD1mjp9WagFIjqXl4MZprtVu6jI9zM7X6QXUsq2bD6CFVeIo36hiTurp1CZ7/ADnOdq35crXobEzyeDwYUEtd9rucCbB0KFeBj5mDeRYr42nA6Gb5bZ1oGi2Vv8NpA9CZo0aiwdX4lZ05Yg9ZMaYg5xxJVjRp1GcDOYfU+7HEy9Kq5xsJ+c1K1C4I/iYrQpUHpH2KTzGDZAEsx/1fxIIbR6SYx8o+0+qmSA9hmRSC5iK+0cKc44iXIOICxxG2yzqOPrGxkwIYi6SeMdYiIER844i28RsQF9RF8osRc+sB9xPU5jYPtFFn3gNiNHz7RoDY9o0fMWf/ALmBH6yJXMkT85EmBU9fpKGrhLHMrK5lQMAyHjkS5LxjkYjlJAiAUtykcc+0RdSPSBEkHiOCz9TAJG8fpaUX2WAEGRy9Y65Epe7JO4cSoDv8WSjItqLe47QL/U9K1n9NbULc+0Ou01V4PBzMfW6eytT5dgVl7kAzckqW0WviQzgstgx+8SvWa+6xU2u1QXqVr3KfmJiLp9SG/WzJnIKryPeaun1PxrQ7slg/dtxu9Jq4yd2d7Du/iddm99PRraVJIdFwR9DzmVtZoddnfdUlnTY4Ix7ZzOn0Gk1QrzbYWBORtUAY9/8AzKNd4Hpj5tp0aWGxtzP+7P8At9ImcONc6vhKFMVkF+ynlfo3UTF1ddunY1uoIBwRjpNXWUV6XcPDdSyWA5ZbHztHpiB79TrSo1FdVmOBZXYA/wAxOuNvliz0wGFZJ+HP/cOYpqXaGzzTtRGHYuoz9cRTrzjlxrihjHQkyxHOcYyPaJW2kbBlvcZha+KapcjftHsoH+062uMhqKxYQQjMflzDvy5RA7+fV2zxiEeFV2eKLZmyyy2ldy15J4nQHxddSgofw8WWLjhaz/icM87LqO2OM05YeHW6oE16k2hf7s8SLeCa1CMVhvYEZ+02LNBda/mjS2Vhjn0ER0lumOdyK3P7uZP0q3pxmVeFaytiCEBChtvmDPPb5y01aqi3Y64I/wCrIP1hXmaknB+IfeWbQ3wvSoPyxLyt8rMZPCmrU2beG595paLxoLiu3jsDA1orLH+nj5/+Y/5PTPu3KQR3zxM3Vam42HTS65d1YAsH3EICNQgU2fF69plaeuvTEN5jZ6Aw9b67htdhn59Zzsbgy4LdRgnB9DMxq7Kn+Bjge8MVBtwhBHuYxuNaFPKQ+/OZmXS3uK8P1O5QtrDMOt0osTch+0xC6v8ApVQ3qDyIZp9TqKiByfcSWe1lWtRYBx1jVPqaycsSJcuu3frA+0mLa39JN/V0Verc8HdmG1Wl1GcQAhS3MvQ18cSUFbsdh85dWhYZyPlBAy44BkkusBwFIEitPTivOD1hflqf0jBmZWS4yMhhL69RapwRmZVoLweBky1Sc88D2gaasgD4MH1lv5tSc7QPnIDBjryfkI2T/wDsoTU188fbiTFgI+E/cQqxi/qD9I2cjJEhveSNpPbmA+feLfEGXHKgxjtJ4AECQsEfeJWFJOFEc1tnkQJbxGLSPlGSFeIDE59I3MmFOOY3PQQG5j4jgjuIsiBHEYiTJ4lbGA2DG5jbsR85hETxI5BlmJErAgZA8SZyJWxlC3DvIsVMY4PEjg+kBmEqLFTL9jkdDIeU2eRiEJW3CResHtmS2FYt2OsoHNag8DEE11IZdwXJ+U0Hf5SpiD0iUYHltRZk7kzyAZNhXeNrrz0ypl3itCjay55756TEF39Tknjp7zrO/di9mzV4y3gwWtzZbUeF4Jx9e0JP4hTVOAtZHsTgzIq8jU2q9rurKeec5+ncQyzSsFzVXWV7FBgzNkWWsf8AFNltlSOKzWd3JAxn6zkvzQNhLBq26/Cep9cGdxq9TTqNOdNfb5TKc5ZQxBnLeI+FuELh0tqxlXAwRPR0sprVcupL5gEeLaurKi6wD5xQdQqqAdQ1ZH7SDFO2p8cN5L7UCWIy3U0+WMb0rCnOO2P8wc06Algt5a1uFBGRn1JOMf5gVrNa2TvY98mSrTY3/C5wc/F1mZL9W2LE1FmnvL6c+X5R4AbPf+ZsVa7xbVgG11et+QWYDp2GDMhdOrIzCpRs5I8wA/T1hFFjV1sU/pA8cpyfkesZaq47jpE1GjXSYt1HlsFwduSc56doPWa33uWRNmTsubGfeYmm8K/N2n/3KoezHkZ9+4iOn12nexWAYVHDMCOPrOfCeq6cr7jY/wBQZSa1qFffDAEYlldobmw5GP0iZAV0wi+S3OSAQTn5zVGgvorW26qxFbneCGGPpFkhLakL1TlVJXP1EvrtS7h9vPSVfl2sIK2o2fpBqNHZdqHSk5deSAeZns13bNeiQgEksPeWtoKfM3L1x0Ey31N+iIRg6nGfilum8Rd3G5Tk+0zZfK7jTrQDgAAyflPjjp8pKtw4B28wlQ23GcTG22f5W3JK4kd4A4zmH/lzaMdPrBbNAc7hZLLE0q8457y6tmzkSsaewdiVHfEuRWHVYBFdzKRnJhtarZjBgSlB6y1WReh5ma1B36BwOJKu1R14gg1PocyYsD9QBM6VopeAMjEsF4PUCAKu4ZBkwGHRuZNA/wAz3liWA9cQNVLD9UtWvj9RkBqsvYCWqxzw0DQYHWWh8Qovdx3zHBgotli2Z7yC8Yz1kpWrAyeYExn5SYJ7ysHHeS3e8Kl9c+0WR3H8RsmLPygPnPb+Y2APaOMHrECPT7wI9x7xwvHSSJHTEbaD3gQIAMbaCeZYVA6/aR4J6Qhtg9I2wSZ46xuhgQxiNtkjzHHzgVFRK2QYhBGZUVgUbATLFqiwAZYpEBKoHUSRRW7R8iIk98fSANdWB0GIK2PSHtyPWCWrg57SxAduQOII14TrxDbMYmbqtp6cGahVWuaxqwydpkb7HGLApQdsQm3VMAVyePQzPfUEoRZbtUjk7czpIxUbPEdELWSxhW68A7ThvtDdH4/VWAjEeVjGR1B95yHiKWLfu3FlxkNjEpS1NSCGsFVi9B6idb0pY587K6zxZtNrKm1OnVTYPfrMirxSvyDRaAh91yuYBR4hfQHeplJH6snI+cB1Ni6hzYp2WYyQTw3ylx6fbVTLP3G1d4NRfa1rJqVDnKihAVx9Ypn6XxvUpTjcxOeT5m2Kb1n9Z3gxfP4ADvnHTEkt1YHxlswVNW6qVyQD128Zk01KoP0zenPbRo1IQEIm4kYzt5l1ddzkElsAY5mcmvweIfpvEBnJxn3OJiytyytDT6dlOWG4+81l0y2BSdOMAYAJyIHpNetmNxUj06zoNHZTZgI2G9JxytdcZGcmj0y17To63yQc/u47A9otV4tqrSFOlrrVRtUY6KOwmvd4el/IJRvUcQO/w/Vqu3cH9Ce8zMpfLWqzq7t7khFXcMH2ly6fVUNv0zbX/uBwcS1tLqfLz5IbH9vWCtea7NrrZWfUZBl/0h2q1VjZ1W1z6s3MJo0eGyNuPYgzPs11eAwsfcO54MK0/jq0qu+skDqV5/iLLrsTTWp0pV8sp+hxDEQeXuIMo0vjWi1SDaNrd9wxCfzlKnlgR6ZnO7bmiFdrH4UJBli6awt8Sx/9VoqXdlABBm/FFQb+jULPU9JO9XsONL7CNogpoBOCM+8sT8QLYB8C/bpLB4rXnlAT/wBsndewO2vBCopGesouDlcBcEd8TUHiVbP8VWM+0s86px+kZ+Uu00wVruJ64hlS2qOT/E0S4HUKAPaUHWJ0Zekb2aJLWAAPWWq5zk5gx1abvhwfaP8AnFYYxgxpdjhcq9TJi8noJjPqiDkDiWV6z2I+ccU22RcZMWZmYmp3AdZejlu8zpWghEuUiBVnEJQk95FFIZcDiDKcCPv95AVvEfeBBQ8kG94BAaPulG+PugXhuZPI4zKA2JLd7wLcj0jZ9JXuj5gWcERh1kcxYGIEtwjZkCce8cHAgOYtuYwf2k9yntAgVMYrJnHvESMdYFDLIgkS/CnqZVbhehyPaAg8W4wc2gHrG84djAIOZRa3GMcxebx1gupazaSp+ksA91hQnImddeCf0n6xtRqLcFScTJuvXJ+JvfM3IxajrNq389Dz85Q+xad3kC1O/rj2ltmdRUNmT7Si5H0teWypxxgzpGax9YNJctpq1j1YHw02rnPsCJhthiAWGfX0M0dSvmMxKE4/txzAhp0YMdx3DoMdZ6se0cMu5tHqDpyyNyjc/IwttGl9gVEIbAJKkEHjMpp0v5shRZTWTwfMO0QzUeBDR6cGy4oduTZs3Vn2yOR69JLZv/JJdM9vDMOwa+upgcFbDgxSeAoG66uwkZLKwb+cxS8r9OM+MJEDHGTJCle9iiRWklN2Rg9CeJd5R2/BWTgf2nia256R2VJyXLfIS6q2oHiot85FTaOi4J44XrLhp9TkbsoewPB+0VdDKLbCP6dYQZ6mdJoNdTRSrMxNnpOWGn1WCAGKdc9pJBYj7XcLjuDOWWMrrjlY7vT+Ki9sN8P1mjXcjE4YETg9PYMDYxc+3aEf6hqaONyjvweZxvT+Okzdq9qg5LfTMffTcoDhfTkTjE8VvY7iCx9YZV4nqDycBfnM8KvKNfVaHTO5DVoxPoJn3eH1UvvVePSSGsZiSpLZ7yLV6rVEBa32j1GJZuF0osxjCooPbEgjWs3wu+fQZhq+B6s8+Zt+Zl6+E2oP6moUD5y7iaoVK7LANyE/93EvWl8/DUvPpHavSU8Pqdx9jG/P6ar9Ic/M4k/0ouusgcqM+0tG4ckY7dJmHxZ2OEr49ZVbrdSw6kCTjV3Gt5u1v+IB85YNVXjBu6ek5h7bCDgnI9TK1NrH9RHsJrgnJ1FurBX4XOPeBPfvP6/tM+lSnJYkeh7wpCDgqPvJrRvYmrJyc4PTMtQMOM5kKi2OcYhCuuRmZaEV1lhzL10ue0qrux0hAudhjMl2qdenC9TCET0lKFurGEISZlVyVgdTL0OJQLAvWLzh2mQVvwOsjvlCsXlnSFXBpPd7wdW4iLwCN3vJK0GDyxXAHWASG46xw2O8HFnvF5kgJ3Rw2JSHBi3+hgEBvePug4eSDwLs5jM0hvzGJgSJ944aUNkHIjLZ6wCt3Egxx7SIbIkSwPWAxf3kLHOOskcGU2HCyoFts4PMBt1BU8NLr7AMzJ1OoCnqBmakSjqfEm37WE0PzSvX1E5CzUmuwEcg9xGs8UZVwp595rhtNtfXXYLcCYNzLc+1esrbxCywEO3EEa3DZB/mbxx0zchdNr0kDewQnkoOv1mjXTVqtOyu53MPhYzIoIfgnHoDC/PTT1/1KwFzjOccxl/gjI8R012htO9QCO/UETHNhVt/BIM6XV3VeIaBK/PAuRjjee3znN30202bTj2PY/UTvhdzu5ZT4nSrW6qs0LlyR+peM/8AibV2g8VGbBYjWlQfLq5I+YHGPnAfD3qqS2xgiuRtXIzg+2OZHX2+J6R/KTU3qj8gb8HHuMnHyMl3bqE7TbHt0mrNrE6V855ArOBFNn/U/wARVfAuouIHrtP8xTfK/wCGeMcq111pDNkkdDLf67HDLZ9cykahxyGOZcNZYTksZpkbT+lMVWA4+IluPpCK672xwDz1PrM0aqzBO7gn1li66042546kmYsrUsa50+oc7lZR36YiXQ3jG1A2eueczMbW6ivnzVP/AGnMsTxW1ejnOJNVrcadPg2r3Elgq+meDNBPCbX5t1CAE8gEAH6Cc83i97fu4+cS+KX5/V/MzZlVlxdTX4XpKx/UvBA9JfWnh1PQM5HrOPPidrH4nPMg2tudcAtJwyvlecjuv9R0GnHwVoDKbPxHWg+EgfKcVX59pGNxyesnfWaFwzfGf8R+cP0dLf8AiVySFfEzn8ZvufHLA+8xUIZwB1PcnAh+lUnHHw+w4muEicrV41NgY7sZl1eoZhnCmWrpltUknPy9Y/kU0JgkAkdM9ZOy9069Rg4I+0ur1a5I2ZB4gKod4KLgDsTzL61x8QJwTjElkBRvVTyokg1TdQPpBWr+LIUmJRuPIxJpdjd9CjoM+8Q1AJwkG2L35xL6a3P6Rj6SaXYhFdyCzYHzhC5DY4IkKdIxwXYw+mhKxkATFrUiVNbMo4htSYlaMCJIWBTyZhoSGAjm0jviD7mf9IOPWT2BF3WOAJFSa044MlSCxyekDfV1g4QZkkvZvaXSba6uqr1jGzMBVzjmJr8TOlGG0CMLMmBhy0tHAjQK34HWQa/B6wOy/aesg14C7jGhpLdhcyQtyZkLqS/fiEJfxmNG2iLveP52JmC87s54jteccRo21Ftyest8ziZVd+RLxdmTRsetuO8sFmZno5Jl65BzALPIlLZBzELIzH1hVitGY+kZOsjbkDIhD74PdZwZE3+sHusysADVWkEkGY2oszkZ59Joal85wZjanIJadcYxQVlh3f79JTbYV4Jzn3zG1FmTnHPtAGdw3t6TvI52iWsYHg5EQv5wRzKP1jPSOiDPJwYQYNVs9vcSmzxHUMxrZQ6k42kRigCEnkj0gLMwuHHOekSQtPqWsq+F1ABGQTKF1asrVspCn9HOdpmlrj+ZoTfapdV/SMYExGABzg8TeOrGcuwtbnRlYBTjDBvb/wC/4mrTc2tq0un8kW3WbrXtd8En69ROd3sVwTxjE0dIblqFenUvawG8Km7jspjLExvdun8KLYFZqNSzY+Io9ajPsCYoGPBvE9V/VsXT6UnpU12zAx6ZMU5d/wC5rt8cWliqDlMn1zgiSFhBOP5aD7gBwOfWMTznJnpcdi9zWcZXA7SS1MWCk49jAweJINBteylTyRxxHGB+o8e0o3cyasc7sgHsYFq5J4GfaWJt3AWNtX2GTBw4B9f4iz7wNSmqp1dySVXtwCYY+j8pEZtOors5U7uf/iZFOsNAG2tSe+R1mjZ4/ZeK6k06Iq/tHOf/AInO723jY3NPo00Gks1LnIC/pAzOZvtbU3u/TJ7zU1Xj1uopSl0rQKMHDdZnNcjhdq49gOkmG5d1ctXwgKrAN4AI9QIVp7Stnxktx29ZCrTvaeRx6TQo01deMgGatJEk1ViDAJ495FS7tnue5hQqDjhQB8pdXo2POJz3GtU1aEYw/PpL3DeaCSDjsOki+lsZxjIHtC6NF03E8TNsakRzY67QNo9AOsS6ZzgdJpLXWigcSQYE4AmOTWglWgGctzDa9OFHTEmobHAyZYlLnlmCj3mbdrIZUVTyY5sH7eYmaisfEdxlba5E/SoWRRdS2v8At4ljiqoZusVR6DkzFu8XswQpxM23WWOcs5MsxtS5Rvanxqur4KBz6mZdniVl1nck+8z1LWnAzmH6TRcgma4yJu0bpVZsEk5mpUuAIPTWFEuNwUcCYrUXswEhjcYP5oJyTJHUKo4kXYsbUHMqv1BReRgQSy5sEnpKfzB27TysaNpPqCzdRiNbf8GAYLYADlTIZz1mtM7E1W84J4hSXgcZmcAcy5K3ZhiLBpocgSeSJTSrYAIhldJbtM1pUG9JcjZETUENwcGPXWScHrIL6yc8QyskiU017BzyYQnWZU5XIiztHMTMFHWUm4H5QCktGO0i7BhgHrAzZ3BxJLYcZzAEv4cwK24qOIZq8ZLg895k32rzkzURRdfuY5WC3GtkOeJK+1RyIFZZunSRm0FqU5yOR6iBkAnGM/KF3sQD/dA63K2hiBgHmdY51NVVlwCQfQ8RyroOm4H6S3UupdSqYA95YCFxu5HBU4jYlS+mRA9lm1hxs2559/aZjtm3cMbt2QQIbdQrqXVviJ69jBErYMRt5PcDOJYlCXgqc5yTz7wSzc3eaD0qHO/ManQ+dbhM7B+ogZxNzKRixm4bOF7Tuvw94VqTpKWN3lFlLhVbBfP9xA+0w/DdZ4P4e+/VU32XjOQyDavHoepP8TrNF+JtDqAt72NS2Bnd0Hz7CcurlbNSN9PGb3aydRo2e9/zN9fmKcc3v0+qmKaWu8R8H/Mln1VoZhu/pNlf4EUxyvx11Hj/ANIsxDdzj+JJUJIzkCex5DD5EyQBJ6SwKc/DkRgjA8GNmjEFev8AmMDmWKpK8gkestFRZuAB/tIaQWvIzmXrSGGAOcdG7yymuusbrOcdBIgtbblFI+km2tIVqAxDKMiWKU6jhvaWjTM2WJ79YRRpa8dz6ScoaD11F8Dr85o1ada1DED5mTGmCYx0loQP0GPpMXLbciagMowQPpCKa6yDuJJlAStQN9gBH0lyX6escc/KZrUaFIrUdAYSuoQcbRj2mWNZVjjGfnHXXjOFUTGq1tsI+/8ASsnhVHx2Y9hMpdXY5Crk+wkLNQVPxH+ZOK7a/wCYpB4GfcyQ1iKOFEwDqmJ6y5LSxxuHPpLxTk2vzx4+LrK21RI6nmAp8IyWX6yLXBRgGTS7E2XDu0FtvA7yizUDn1g+82NyOJqRm1Oy4s2AZOtGY8ydOmQnLECWE+TnP3Eu00JoowM4hguFYExhqXb9Jz8jLK3dxnd0/u4mbi1K1xrcDAzK31bH1ECWw7eQJXZeV6iTiux66gk5JMt84MMA8zLrvOYTWxd8jAMWGxS22V5yARLdlVq5T4G9CeJWrAg7xuGOfaVKHqDMgD1H07TKmfch44x1Bjq6lujD5yYursJ3MAfTvHKZ6ciUOoPUGH6flekDRQveH6YiZqxoVYwARL8AdIKjYkzdg7esxpVl1oVc95TVcSxJiFZsbJ5B7SS0FWA7Z7yg6rLDG7tE9nljGY6Ba0zM/VapVdiG4mZ3UU1vwkmCvacErAG8QyAFPf1liXixcZxNaTa59R/SO6Ku0pnniAX3gBsj5YlaXg14zu7HnvLpNtSxwyNmc9rGKvkEgQ86iwgEoSmMMBxMfxK9kdqiCT2M1jO6WqbLwe8qNoweYC1h3gHoe8TEhSPTr7zrxc9p2ksc55kVrBwOB3OZUjnJzxiE013XttprdyeyjMqKV4OM8Z7zY0OlSysNvUlTlVPUe8z3VdMxFiq1o42MDgfOW0+KaikEU+WoPogJH1Mzd2dljR13h7ja9K2WORlskE4laV0nTswT485P/iXeDjWXahdSVL18gnIGfeFLRbqtcz4NZBwFC4z95jeuzfnu5vxDUGprESspjgFxzMT/AFTVrcLPPY4/aen2nqGt/D6eI6Ly/wDh2j9x5LcTzHxLw5vD9S9FwG8H9pnbpZY5dnPOWA9Tf5x8xv8AiMctzmT02q1Cq1dVjAYOV9R3g7rgSqvdQ29W5HIyJ205e2lX4tqKkCKK2A6ZReP4ilQtosG5HFOeqNzz9opnU+Nbv1kqAORJg4+UPbQNUwVvgYjoZW+kReeM/eORqhwTj9XXsJYtQIyWBEuq0hYfowIdptGNmWOwLknA/wAyXJZA2loLNg1kjtxDLdJVQAXfIPQRajXpWDVRX8Y746TOK2WKLHtGP7QckzPerqRLUX0AAIuSOkp/NWMRtOwY7cSLhN+SAoz947tpvKXb5hszzxgTcZX16pckWOSD3K/7Sy7xTnGnrNY9WbcT/tMwsf2jEcIw5YEcce8ahujF8Qu3DJ3fOEt4kTUAC+/GDnpn2maqjHLY+kmoyfb3jUN1eNVY7ZJJMJqssbqDKaTXnhQx6ADpNCmtkqN164z/AMOvOM+574maslJVIGW+Ee5helepmKu5Ze4HSCilrX3Nl1zxtXiObK6QQoQc4O5x/iZaH26lC22gnaOAVXBIlDMd3J5+5kdI6akkNqa0wejNjPyl1dJBOMDBx0zx65mfCnqpLctwPeGIoUYHMpACkbiScd+JYLCAcDHEilaz49BByHbgHcZK2xUG65iPlKPzT4LVoyqDgkjPMsQt7KxypyO0mdVsUZrXB9OsZfEkFeLqmufPAY4UfbmQe+x2ayulK1PZBwPvKiZLHLVsGHt2i3FWA3/F7HpB21Dk53HMcakYI2KCep/8ekaBiWc4yrH06GWNqCdq/p+Zma1+E5XIjKzYBHeXRtr+YERs2A7cZCkdDKbLGYg9VPQwOogsMjOeBiF0fDZ5dvFbcZmVTqJBOTwP5hiPyPbtM4q1JNZU7s/qzxNChd9eWPTnJkqwX5+RlDyOsQsrfLZap++OkBfWbGOMH3I7Sp9WcggYEnFdji2H3ixLAPUcyyrVbmxwDMxLDnoPpCaviYN9osNtRWOeeIdQQACJm1kYGTz3EMq1VQIExWo0VJJ4GRGCtvG6VJrK0QkEGPVqN+WyMTLQytyhGOBCFuU5xgkTLt1AA4PMVduBuyQenMmjbRe3zM/F8I6zL1xWv4cfAeSfSWm0opPUNMjVa8GxkCFxnHPSWQtD5L2sa8lV9JLbYcOWK+8D3At8L4Q9RmG+ej0YYAADgGbrELUMVqJZj7YPWCfmGSvoNjNwc95Tc7WkLkD/AKcyddL6hBgAFe3++JdandNjtLqDbYVubp0z3kfEKRcQwGcDtI2UGjaQ3GNwOOntHOprRAWtV+5C95Pe4v8Ati2acgtuGOYmQnYOFGMnJ/kwh9arWgvSm3PPXmFanUV63T504qruY4IDYYj0JM3us6ZCaoaaxjUiMezOoOPoZOnxK2sON7KGOcIdoEGsQhyhBDA4IkAnPSb1Gd0TbYLrMgsfQt1hWg0N2puVa0Y553Y4lNFFZC5bczftUczs9F4cBRWEstRsdCOQfeYyy01jNs2pqtHuRtR5e34duOhzzxCKdXqbtcuLq7KFBKqOpHygHjvgxo22HUIHwckv1A9feYej1T6bxCooPRfibGfrMzHc3GrddnpCapxpWsepiBz8PJAnBeKjQ+I+JWUVqTdY6sl6/wBp7Ffb/wAzcbxu0+ZQhRTjJJIHPpKRpdHorG1I1IrRxyUXCg/MdJnH+lb37OV8d/D1/hQSwHzKH6NxkH3ExXNi6coWrdANwAPK8z1DV6SjxbwZtKbfzB7W7huB7Ged+LeG36XWPp76iL1/QV6WKO+fWejp58pq+XLPDXeMeKORg8xTs46dFZphqLTZlVz2UYllXh6rWWIPXoeSY9Wsot+E3LWV6AjOfXn1lNus/qEK7bAcdOTPN3enUTuvFKEV1Bm9+0zLdU9m7ecegWTZ21O5kSxgoy3p88warT2NYFNTbicfEpmpGaoODk5x6x2Uk7askY9IVZompJF4NQGdpYYyZEny6sDdhh2HUTW2NAxRYzEZXOM8mX6bQC9XsfU001p1ZzyT6AdTKrX2tgcgyv4mBPAUdTKjSTULRpsaakIp4svJ+Nh3HoBAbAhtbyyxXtnkyaapEQIVFuP0lhjb9use3W23nLsMewA/xJ4WoKi78Hk+/GJYRQDm20kjsqyCpv6HHqYmpXjaZUErrq9PzpVfeRgs2OPlj/MofWXOSWc89RnrKyvZR/MQoOMtmOxupLqL85V2GPQmWIrO3xmQWv3+kJprGAc5OYBOnrRSD3E3PDFa21sOi7VJOf8AaY1fHJ4/3lj6kkFFG1c5AnPLu6Ts0bnRd3xqWx03d+8Du1fLKtWeOMQeiwedhuhktYPKsqsB+D19Ik0lqrUXaggf1XCsAGCjgiFU6ZfyrWjIwc4JyYOdXXjFozkcDtiX6G4PU9TnCEYDZ79pb4PYdbqy2GBGT1l5v8sBCxA+fEBvr8m5huIKsRkxyTZVyfiEutptbZYoJAxn5ynefWD468yyutmOAeO59JrTO1teS/T5w4kV1YHeD1/o20rkjqfWVV+c2qCjJYnGJm91G0q5XzyQKwcHPUn2EO016lUVgCp4yTAdRqKxUiqRtX//AKY95UL95XHHElm2t6bthqQFm/qcfAM9PnB/zzqw5A9u3ygy3g1sTnIHHvALbssWAJI7TMxXY27UBmJwAfQRUMS3tAaSbcksF46Z5MNQ7QFGZqzSD1I6dvaXpZjHPtAUJB+M7f8AJkzqATgHkfYe0w1GujrxkAZ6CM26xtuec9BM1btrZZCRHtvdWBD4Y8BR2k4rtoeQNoYkgA8knrDvztahVD5HfEzFZ2Qbn4xjkyynyVTqPaZsWNGy3cRz7yyuwkHO4jHEADb+VHPrnvLV1DeWUdekzpRV2rrFBIPT4SZhXs6uzAsTncMnI+0u11q16XapzkiCb9+myX+IdPlN4xLVNeoBAXBYnOSZKu3a+XcjjoOYEwYM20c9pOpmqfZuBJ6kczemNtGlFe3fYcL794SFxa20lRjI57RtBoL77QxHwqOGJ7+knrDtW1Uq5Xhm95i+dNQ51ouqZQ20D9Gf3TNv+G1sYORniVozbs56/wCY9rNcwU4BOZqTSW7Nt83TtZ8PwnB9YGxbpChnyygYYB595JUrbllJA7Z4liH0+ms15VKq0FmMADjdj/eaui/Dj6nTG+52owcKpQktxLPBdZptO3lGuwFj8eDx/wDE6ajVV6auusM7VuPhZjmc8s7O0bxxl8udP5Twuo+XQRaOupfnBPoIVT49ZVYjbrb6iOXWv/xxF+MnZPD6XpsVUb4doA5+Uo/CXimmHhppbFbqTkk8Eya3jyXxdN3UvovF9H5LpuDclgOVMy9b+DdFZpSdLZYtgGQSd2TjpD7tVp0srYOrlj0XpCG8RAeskbQec9iewmJbPDWpfLzbRUl9YTbVba1X6toyVxxNrUajQHStptO9KrYnKEk4Pv6Q3Va1/FvFTpzo6zSFP9TdtIzxnjrMfxjwm8eI1aLwyoMNvL7cBfXJnbe73Y1qdgXhFw0Fr2WahqccrWyk59Dx2MP8cuo/ET6Q0X16fVAZR3OA/qMjkETltT/qFN1yXPYr6djlN36Dnt6D5QDzWDllJBPedeHfk589TTcbwK5XYamnUNYD+vTpvRx65EUDq13iSVKK9VqAh5G0nEUv9R/SFOqFAXywC56ng4P/AN7yk32lixdsnrKiAv6SB7xCwY4BJ9TEibFDU6ltw81lDkFgDgGROotQAeY2AcjDdIMbW6ZlVhYH9QPyMaTbR0viFdN3mXo14H/JJ+Bv+7/4l1/i1dxGzRU07Vz8AyWOepJ6f7TEzzLEVnBK9uvPaXjCZUXqtfqdQu1mCp12KABn1xA2d+54lyso/SufcxmYf2k5lRTk+skCQRmXV1Cw8qRL/wAku3JOT6RuGgwsyepMuVySBmQbSWKAQDK23JnIMgLN9dY5PMiLg5zzBXUDHvJIQMQbFh88esKpIBHHAgCMd0LRwuSOeMcyVYvLOWJ9JU1uD1jJfktg4zwZW9TcsB8IGcngSLRNd/IzyQYRqrM6cEjPqDzmZVb4aWG85APTMWG1qItqBS2Cp4J7RwTU4Kknb9oO16+ZuVcd5YpstZecJ1lQVrrhbtuUDJGD7mBeawxg4k9feruldXCIMYlNYzyfpE8JfKxV53McD0hG7fWFXgenSVpX5rgFtuSOT2hjpSRUxf4F4VMYZ/f2Huf5i1ZFVSM2740rVF3Hc2PoPWGef/7UHTFaFZSHfPxOfT/4me1+8ucHcOi4BwPfMs02oAGLviVzzkZJPt6SVYspHnVGsAbkBYbu475kRYFt3kZXHOe5+UYuNNqG2gkL/d3Erucv/UByG65gELf5meML295TZaPN3qCMjqIMbTk8ls+vWWKN/DlicYVT1zLpN7G1MygFypzwCOcfKXmzByvH9sAV9rfEeRxj1+ssDmzgfLiSxYMNhPU4bnJ9ZOmtjYFJCnpknpB/K2WitmDWdOCCCfTPSEVq+pwSTz15marV8qquttlm7GckmBParXAocDpwJW70aceWq7m9S2QJS15L4RQDjjaP8ySLRq6r4RuVmhWnuaxdu0KD3I6iZpdiPjf4TztPaX02FsM7cA4HMlixs02KuNx2gQbxHWof6aHkcnECfWGwY7QW0bjuzx3kmPdbVhua+z07DngS2nT2NUM4wDyxMEViFO0DaDyczV0yNqF8xVLAjlF/b6An+Zb2SBRRwcY3E8E9euOJp+D+Cu+qN70HYgNipjJPoP4hem0NWnre/U/C4z8O4ZJPQY+U6Pwq2mzQtWrKu4cc8n5kTGWfbs1MWHVeb1YtZWgXqF7TP1o8pldXIUnJH93znXW+CU2KCmnXOQcr3/2mB+ICtNT0DSoWVsb8HOMdRM42WrY57UWWowbyBVk5G1cDH1g5Hm2EnLjHUft+cga9Q2GTe6fXia/g62BnLjAIweOs626jHmsl0arUBCfi6e0odyjkb2AznpOr1elp8l3qA3r8RGOo9JxmsfZqm2noc4lwvIymhen1Lpdy9m1uDsOCZ1/ghfUuj+c711sVNdg5zOe8J1Wq1mr04qoUCtgWIHAHqZ6D4adJYzMgQ2MxyBxn3nPqXTWEA/iumtvw9YLQeACGRc7T2+k8qppubVqtbtWx4LA4xPYfHLjVoH20WW56Ii5J9p5jq/FtPZY+zTGs+57/AE6S9G3WjqTvsX4VptX4fqk+JbKg2XWzgMO+D2M6PVW6tLCzJv0xHCovxL7zI8E8cpesGxq1ZThhYeZ06W6bxGsujfGBg47iZztl7xcfDzh/E7tFrbLKLn8zlTuypXn/ABNAeMa3VeH+WNQzszElQuM47Zmr474Jp9Rp3vqceYOcgck+hnIJpk1GuWnQLdW6qThzySP8TtOOU2zeWNE3+FvrHY1mxm27mD4DA/7j+Zn6Lw2/U2vWte8p1XODNIam629ms058+odS5TGPUd5HR67VfnLbqGCk8ulnO7t1mt2RmyWjtJqLdFQKGcUlT+h68mKay/iPThQuo0zLYOD8KnMU57y+N6n15mGLcyRYgZEUU7OKBc5iJPrFFNaZpwMnrLFwvbPziikqwtxXpG8xiesUUgKS0q2APaXLa20mKKZrUD26p2z2xBvNdm5JMUU1EpOTwfURlJ9YopfTPsRV1zCSf6eO/rFFM1qJ6KoXajaTgAE/aQvb+oa8foJGYopPa+lJPAMiWxFFNMnDc89AJehYgAntmKKQQHLk/SaOrop0wWulCHSpLXsdsliwHAHAA59zFFJWpOwXznwtucYfCqOg7/WWeIZp1D18FgeX7mKKX2npTXaUAwBhhzxLXULcu3C544/++8UUC/VnKU+gyv1Hcyqxs0FsDg5iiknhaorbDE4B4PHaWg7WBGcn4j/4iilRo06ap/CdVqyDvrZEAzxz1Mo1FqoqilWT4cPls7v44iimJe7V8E7GjT7cKyls424ycd/WRouNVZcZLE4HPEUU16T2ihLWAk8BuB6TaelK6PN6sVPX5RRTOS4gHtIqVjz7RLczVkn5ARRQpVWN0k95DbexiikDuNvTvNHwvXXad1VWPl5DMgJAb54iiizsTy9A1mjp1OkrIQVsrZVgMkdcjPoYH4T4ca79Tpl1DCqtxtwoyMjPWKKeaXs610Vjmujy16Doe4mXr0R03OoY+8UUkaYOoqTSOfLUYcYwegjFFFQIUAkdhFFNxkCLLWa3ZYF21lxkZB+c5/xGtF8Pp1CqB5nLqO5+faKKdcfLN8N92r8H8O0B01Q3XuVcsc/sB4+86nwi1a6kZKkVtucxRTln4axa9tCavRbrBye46iecfiTwKqqnVajznNiYZSR2PY+vziijpWyrnNxxDZRVweM7sY7zuPBtTaPDq7t2WIGYop6Or4cen5W+ImxyNrhPMBDDHB+HiY9WtfQae2/aLLkoCFm/cpGCDFFMY/HS+WNZqLtQoL2MSgIU9wPT3ll9baXytZS5RiVBUemOkUU63s5i9XbYL8BugHVRFFFMtv/Z">
            <a:hlinkClick r:id="rId9"/>
          </p:cNvPr>
          <p:cNvSpPr>
            <a:spLocks noChangeAspect="1" noChangeArrowheads="1"/>
          </p:cNvSpPr>
          <p:nvPr/>
        </p:nvSpPr>
        <p:spPr bwMode="auto">
          <a:xfrm>
            <a:off x="17463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54" name="AutoShape 10" descr="data:image/jpeg;base64,/9j/4AAQSkZJRgABAQEAYABgAAD/2wBDAAgGBgcGBQgHBwcJCQgKDBQNDAsLDBkSEw8UHRofHh0aHBwgJC4nICIsIxwcKDcpLDAxNDQ0Hyc5PTgyPC4zNDL/2wBDAQkJCQwLDBgNDRgyIRwhMjIyMjIyMjIyMjIyMjIyMjIyMjIyMjIyMjIyMjIyMjIyMjIyMjIyMjIyMjIyMjIyMjL/wAARCAE1AfQDASIAAhEBAxEB/8QAHAAAAQUBAQEAAAAAAAAAAAAABAABAgMFBgcI/8QAPRAAAgIBAwIEBAUDAgUFAAMBAQIAAxEEEiExQQUTUWEicYGRBhQyQqEjUrEVwTNDYnLRFiTh8PFTY3OS/8QAGQEBAQEBAQEAAAAAAAAAAAAAAAECAwQF/8QAJhEBAQACAQUBAAEFAQEAAAAAAAECERIDITFBURMEIlJhcYEUMv/aAAwDAQACEQMRAD8A8AiiigKKKKUKKKKA0UeKQNFHigNFHigKKKKAooooDR40eAooooDR4ooCijxShou8eNAWIoooCiiigKKKKAooo8Boo+I0BRRRQFFFFAUUUUBRRRSBRoo8Boo8UBoo8UBooooCiiigKInMUUBRRRQFFFFAUUUUBRRRQHijxShoo8UKaKPFAaKPiLEIaKPiPtjQjFJbTH2y6EIpZsPpEKzGqK4pb5TekfyW9I40UxS/yG9Ivy7ehl402oiEJ/LN6GP+Vf0MvDI2Fj4hX5R/QyX5Kz+0x+eSbgTEWIYNFZ/aY/5Gz+0y/nl8NwFiLEN/I2f2mL8jZ/aY/LL4coCxGIh35Gz+2L8jZ/bH5ZfDlAOIsQ06Gz+0xfkrP7TH55G4CxHxC/ydn9pi/KP/AGmPzyNwJiLEK/Kv/aYx0zehk4VdhsRoSdO3pImhh2k40UYixLjSfSN5R9I40VYilnltG2H0k0IRSewxtvMaEY0ntjERoRij4ixJoNFFFAUUWIoDRR4oDRRRSBRRRQFFFFAUUUUBRRRQFFFFAniPgzWTwm0/sMvTwO5v+W32npn8fO+mP0xnth7T6R/LPpOmr/Dl7f8AKP2hdX4Vvb/l4m5/Fy9s3rYuPFTekkKGPad3V+EbT1AEMq/CAH6mAmp/Gnup+3yPOxpHPYya6Gw/tM9Oq/CemGNxJhdf4a0KdV+81+GE81P1y9R5Wvhth/bLl8JtP7TPVh4P4fXx5SyxdHo06Ur9pZ0umzepk8rTwW5v2H7QhPw9ex/4TfaenivTr0qX7SYesfsX7TX54fEvUy+vNa/wxqG/5TfaEJ+E9Qf+XPRPOHZR9ojefSa44/2s3O/XBp+D9Qf2AS5Pwbceqidr5jnpmPlz6y9vkTlfrkF/Bj9ysvX8F+rKJ1I3HvJjHdj9peX+IOZX8GV97BLR+DaB1cTplVMZJY/KP/TbpkfzJzq8XOD8Iab+8SQ/CWkH7hNwleTlsDviR3pz6D+4xzyTUZA/Cujx1kx+FdF7TXW2o8DaT6cmMzZcAJn6YEc8l4xlf+l9CPSL/wBMaD2+80mYBjlR8gZHzC3AHSXll9TWPwB/6Y0PtI/+l9EfSaQJI5OJarMACCMfKOWX01PjI/8ASmjI4jH8JaSbfncYYMYt7MOJOeTXHFhH8I6U95A/g/Tes3WZlPOIvNPrHPJOMc8fwdQejStvwXX2adMGOfibEtIITcpLD1jnV4uOf8Fjsw+0pf8ABb9iPtOyLn1jByf3YjlfiacO/wCDLR0Ag7/g68fsBnoG5h3j7nx0jc+L3+vNn/CWoH/Lg7/hfUL/AMpp6gX9QJHKn9qzOsP7V3l9eUP+Hr161t9pS3glq/sP2nrhSs9UH2kTp6G61L9o4dO+jnn9ePN4TaOqn7SlvDLB+0z2NvD9G/WkSpvA9DYM+WPtM3pdJeebx1tBYP2mVNo3H7Z69Z+GtE/QYgz/AIR07fpaZ/Dp3xV/XL48nOmYdpA0t6T1G38Fqf0uDALvwZaP0gGZ/wDNPVa/b7HnZrMbYZ29v4R1C/8AKJgNv4a1C5/pN9pm/wAXL0v7YuV2mNib9ngdy9UP2gr+F2r+0znf4+c9NTqY32ycRQ99BYP2mUtpXH7Zi9PKNbgaNLjSw7GQKEdpjjVQikipjYk0FGjxSBoo8aAooooH0C3gempXPljHbiDnTadDhUUmDPqrLP1MT8zIea2e0+rJn7rw3PH1BoFQBwqiMzhR1AgXmMR+r+ZHdLwTmMNo/uzIb+c9YOGPYSa7z0B+0vGJyq4O3YSWbD2P2jIlw54X5y0C7n+sPfElXSAWwnoZMUtgZzzLNpTA80HPcngSov8AGc28L0KqTmTe/C8ZEjQF/UQufUyQrqUEtYMj0kVG6k2mxQvQF+M/SVb2sYYNjjvsTEd11F4Ws8gOQPaS/pDjAz8oMLDSwzSAT3sJ4kn1BZhvuV89kEap2WElm2qRj5xn+DgkA+mYzVOqebssFZOM7h1g3mEZGMe2eYndL2FgKRkuPvI+ao5XB+Zgqk5wFOfeSVCz5bn17S6TYoavZznr2EkupJblcA9yMj+JGtNMrfHW33li2Uq2ecfczN18bm/qFru4+DD+4BAEr8mwnBXDdscw8a3TIDtVuevEmuvRk2lfh7ZXMzys9Lxl9qKqtiYYgHHYE/eUmokkuwBPY9YW2rsCla3Uf9oxArGKcqRnuZcbauUiwKEyCA+ehPEbgDBZceiwU2ewJ9TIs7EdfoBNaY3BDOi9E+5iXUYguYt0ujYrz8mLzT2Jg26LdGjYgv6xbwfaUb8YiLAngYjRsQXXscy/T6o1ZG7gwDJj7pLjvysy00XY2Z8sLjvjpKQrE4Ckn2GYLvOMZOJZXqHrPwsR9Y1YblaFVBxm1QB6HgmWeRSw4LYg1GuVCTYgf3bnEc+It0StOeuROdmW3SXGQ7acEkKGP8SB0+P1Nt+cb85cMlWAzKXeyw7mOcSyZM3QivSm1sVsWI9I4rKttFin+ZVUbcYVwvflgJFht5Lcj0MdzsIaqwjgj/EoLEHGYluq25clm+cY3oSMIo9pZKXRFmPriMGMk1u5RxxIhh3E0ynl/eIu0c7cYB+0bYx6Z59ZOy9ziyOWRuqL9pWUcHG2Ng9COfnKm6dqNM/66VP0lD+E+HXdasS3cRHFmDyAZd2eKn/GfZ+F/D7QSrbT8pnaj8G0t/w7FM6PzQe32MRfI9veOWXs1HE6j8F3LnaoMy7/AMJ6lP8AlH6Celbvc/Qxy2fQ/MReN8xZb6ryO7wC+vrWR9IFZ4VYv7TPZmrRx8Van+YLb4borR8VK/SYvT6d9NTPOPGn0Ni/tMobTuOxnrl/4a0Vudp2kzM1H4OB/wCGQZi/xsL4rU619x5ma2HaR2mdzqPwlemcV5+Uy7/w9fX1rYfSc8v4mXpudbGuaxFNhvCLAcbT9opz/wDPn8a/TH69NLIOmTG3D0kQPcCWHyQwCtu453f/ABPo7eDRKxbhVEdVOcHEICAqACnyxzJqoPw15J9cTPJriapB+4Agc4hJ+EfqVcDJHSMxUptLF26Y3Y4+UEFrgGtiy6ct0GAZj/6dPAu10AyTvU9WyBj5Z6wW3UquChVq+uwnv74g72VJYTQpKnjNnOJWbWO48Zbg8TUxZuS+7VWamzcxC/LgS2oquPLIZz1yOn1gIB/tOfYS1LkByS59gJbO3ZmX6KYMG/quTnpsxHKajYDixV9TIjV5AOSD79RFve5sLZkAcAA5Mz3b7FU7IxL1GxuoJYjH2kLlNqiyut8ZwT1EL0mkNmGudSncMJfZTpagLKwHRTztOJOcl7LwtncFUqpQVdQWJ4yDn6RDR6gAEI4U9OIWmv091irbVtVehrbn6+s2U1q06YH+h5fYmzDfaZy6mU9NTDG+2Lo/CLb7MMrqPUCHf6E1LZsfC/8Ad0hba/SkB21GQP2of4gT+JaU2FhUrAdN5JJmOeeTXHCLk8OVidrgr3JzmWDwMOQVYgew4mcda7OTphtB/aOgkW8R11ZwlgyeoAjWf03j8aTeD0Vj47gp9xKToq3bFdyP8ukz7NbrbRtufI9NsoDsCCrEGamOXupyx+NRPC7CWYuoA9IrPDUQE+YjN6ZgJ1tyrs2KG/uK8ylnNgOcA9eOJZjl7pbj8ao8HtNXmEVhfZswR9KtakvYnsMwJjYV2+a23+3PEQReNzdJZjfdZtnxa9BXqy4+cgRWOdwPsDzGcV7V2sxOOeJAICepE1GasxSRwxBjPWqgYbJk00pZvhP3EJXw65tv9RWHtk4jcntZLfQAAy2utjzjM018IYctaMf9phtVGzYg+FVJIZThsn3mcurPSzp32zadA1yi5kxV6J1/mPX4W9hOMAZx1nRaehGY4yRj4uOv1lGotcPs064wMcD/AHM4/rlvs6/nNMLV6OrT1AFgLAeQDmZ4GWwCPrNpvC7rXYuu5j0Abp8413h1lYYM1NTEDrwfpO2OcnmuWWFviMzy84UsqDHVgRmRYL2bcfYGX+SmSTcScduYy6S1rBVUjm3qVK4wPX2m9oF2sRkK2PWIBs9P5mimgU/C9rq2cf8ADyCfQGXvodtRxpySuPiZsfxJc4cKyAOcE/zEQfQfSG2msYU0BSvUgg5jW31tzXRsGBgYjd+GgPTrnHtJFwv6R9+ZNrcA5UDjpKTYD1E35Z8JG5zjn5Rec2esgVB/TmP5Z7nHzjUTuuTVWICoY4PURC853Bjn5ynaoOM5kvKXpvIb0Ik1F3V35gk5bmN5ik5wflKCCDwQfkYwzHGHITu7DiOWI4xx7SpCdpPb7yXmKpAZWU98f+JLF2nnPpH3gdAMyospOQT9Y28Qi3eSekRIHcyAO8jBx8zFhh3H05hUw/HUgyW456gyssP7v4j7G4JIGemZBLd6gRwy/wD5GCMFPw7x0yG6SBzjn+RGjdXBu3P1jNWr/qrU/SVK2O8luJHXj5ya0b+qW0OlLZNK5ihARjyBmKa5X6mp8ZDMrfprCj3locKvxKnHHbMpsuQgEOzHvKCDY+VUgfea0xboX+ZOAiIrE98ZJkluuxhUK/LiTo1T1oBsqUqOq1jJ+Zj2a1GRs1DcT+rAmf8AjX/VL+fYA3VexZxKslRk2IDjoOTF5qMCRUq89VGZFF05RjbY6t2ULn+czTNIap1HwkD5CPW9ljYAyT3wTIFatxYFynvjMLXX11VsumpNW4BWIY5OIv8AiE/zTjS6kVFnGxf+o4/iVKMlh5iKR6n/ABKmua0gMSfTMnXQbPhUEN0GcASf7Xz4XDT5586tuneMNNZncgUg+nMoei9bApQ7uOkbZapIDfF3AMH/AAerXIortC7T0LN0kGVKm31kMe5xxA1dg3PPzmnU2h1OnCn+hqC3DE/BjH+Zm9mpd9gzWhuNqj5CPXbtBUE7T1EjZp9rYVtwJ4IHBmtR4HZTUuqvbT7OMVNZkv8ALElsiyW0NptJZqBurrbGf1bTiG3eC3VIHe2oZ7HImy2o/K6U/l/y+jyOAzEkn5QTT0+J667OqJQf3KBz8szjzyvfw68JOzH2W1HZgHnj3MKrq1q7XNddeeeSAZuv4Vpgqu72My8E7uZm+IXeG1IU8hy68csY/Tl4XhryB22XFwF4Xrn/ADBhp7Gdgg4HO5jtir1GDhVC5OepiWrcwLMuDyTmdZ2c/K9dKtlfN5az04wIvyYU/Fag9gcmOaEIGLVz2WEafTfGARnEzy/y1JFNekDNgAn3l6+GOxwBOn8N0AtAzWMes2k8MpUcoJxvWrpOnHC1+DluCMH1xLh4HjHwFvXid0uiQftEmNIo7TN61a4Rx1Pg5H6ace5EPp8Mdei4+k6ZaFHST8tQOSJi52tTGRz6+GM3WJvCSeizogF7SXwiTlV05seC6gqRvIB9DIf+nbVO4XHPrmdPlfUSX9PHYxzpqOaXwrVIMFg3GMsozBbPBLfO3s+TjHxLnj0nX4rPtIFQD0yImdhxjm08N0y1AGj4sdVUQa3wiu4li96kjB5HInW4r7gD6SQSth+kfaWdSxOMcPV+H6qAc3298AYwD6wDU+DK9h/rWs2e6z0ZtPWw5VT8xB7dHS2cBR9JqdbLe0/OPOf9EUEBic/MCEJ4FpSpBudW7Zw3+J1Op8PXJ2EA/OZV+matiSAT6idP1yvtn88Z6YT+BKHwuorIP9x2mVf6E+5skcdNpzmaN/JO7Tkr6hiDC9LdpztVhZXnoWPH3m/0zkY4Y1zzeFWVMQBaBnGdhEtGjcWGttRtRRkM2WBPtOsFbgAg5Ung8H/Er1OkDJltuD6GZ/a3yv5SOZu8J1Oo5rGncA4LKuzA46yv/QNclyrmoMSf+Z0//Zuv4Za1ZCHIPbOIMPCtUMYN9ZHfdn/ebnVv1m9OfGDfpbtM7pqKbEJ65GR95X/TPwmtAQe4IM6d9J4ltzZrnKZx8acH5y2rSC6xn1VNNpYcso5P0l/WJ+blG0qld3w56BQ2TI2UP+5w2wAtnnE3fEvC9KmWoSyk8cAErMqzTuNu2+pmHRR8X3M3jltm46CltPYfjTyjjrXyCflKGwD8JJHyh4GuCg7RYNp6rkDtBEtStgzVDOecjg+01KxYqyR3zJK2Tjj6y8rpbK+FZHLdVOQB8o/+n2ucUulg9/hz945T2avpRk4zjj1li3nbtJyPcZjNTqaAS1NijucZEpZyW+Lg/aNbTehKtWQeQO/IMewIcFbM8dMQTdHBjivIXTWtoK87gM8f/MqdSh7/AGkFsXoy595aLgFwtjAeh5xJ3h2Q3DuDn5mKMXyeo+8UDI8wKnw4H+TKzYDk4OfnmVm1j1MYuxx7To57Whip6ZHcGWjU7bUdKkXb26gn1OYOqW2nCqxPyjMpRirY49DmOxtpfnq207pYihjnlFAz8+0GbUvYuM4wMZlCrnHw5z/Mmq4faW29jEki7tMFYnofniHLpqVx/WZj6YAElVp0df6eqdRjOCp5+klWzac7q7NwA+LcoP8ABmbl8amOvK6nT1EAOy7R2BEKOjqUbqWJI5wT0lOmK6vIbYrYzuChf8cS1tI2nYb7uvQr0M5W3fl1kmmfrNQXswFPA2g5/wBpTXTYSG28fKbt/hhu0wtpAfA+IAc/SDUU27CFXJA4EszmuzNwu+7ONFjAnGFHUxqqXdsVgnHoJ0/hnhFWprcO+V+fQwXxHQaTQuPILs396t0knUm9Len7AHRW6YVmzAD9zziaGl09y2rf52/+0FCcj1xNnw3RV66ms23K1vBypwV+frOiXTChVDFGx0yJyz6vp1x6ftm6Xw/TBBbclRdhndjBlj6ymgtt322HjiFajUquQNi8cZGZj6nUXkEeYgB9FInHvfLp4A+I+NsWNAoNZHBPBmMKW1z4UA2dyOp95bqdLebjh8k5PpI6XSuLlfOCD8U9OMmM7OOW7e4GwFcqyEHp/wDstppt1A2VqWPYCE6/T2taWx1PJ9T6zY/C2lKWszAjPeauesdszHeWgei/Duttfd5YA9X4m3pfw69QU2Xrv/6TmdHZmtPhXecdMR9Cgt3F6wjD0nmy6uVd505C0WmNCBdxM0ERu8S1hOkuU5XnE47bRIwODn6StmI7S4gGRNW6AO1pHBP2lRy/rCho03ZOZYKUHAgAitx+5vvJhX6ZMMKDtEEEbAwT1Jk1Jl4QR9oHaFQDHGCBFvI7SciRmBE3Hoekbz1HTAjlMyJqHcQiQs3dCJMYU52gmU7MDgAfKMd46GAQxVwAUH2gtujpcHFWD8+I5Z5FnfHAgB2aGtOtakfKOtFJQhUTH/bJ2Nbj9G76wR2KnPlMPlNboa7Stg+WwA9AJlW+H6oNurutxnpmaJvYd2+soa1if1Gam4lVac2ac5sU9OpOTC9PrnYneFUexzn6QVgWPL/xmVrp7FOUsU+hwRGpU2211NWxjY6j0BEALpbYRUig+mMQcUarYf6qkn5j7SyujVKm6ytLsdlODJJo2V1N/lE+WxI7YzOf1VOma7FyBHbhsZBAnZ6FLziw6dkX0LciFanS6a9QLdKj9RlhyJrHPjUyx28+FQRSNJqvhZs7T6QB6NRVZ8VVV+7O7ngfUzq9Z+HaCT5SYJOAwJXb/tMbX+DXaVm/9xa+OrbCy/cTvjnL7cssbHP3pXY+VpNZPOFyQJSldwJ2EjH7s4H3ms1ZqwWGB/bvxj5A8yH5XzCxqKtu6ruxg+uJ25ajlx2z6vEdXUxUWEjPQ85+kI/1Ku7I1NC5JzuHH8SdvhD5Y1IzFeSQeB/vBrA9atXfWMnpuGP5j+m+D+qeV1tOlvBbTEIey7v/ADKrNFdWN23IAzkjEd10ZpTFF1bj9TB9wPyEoTWXUsRXa2PQ8RN+i69k7sFCsoPvjmQLL1HHtCfze/a1lPP9wGOPpIW1BhuWtgTz0l2mvin54ilZ3Z7xTWmQdR0dS/1ENz+u8hftK21LYIQIoPHAAgvmNjHH2j5bAJMumeSbWE/qYsY2RK5MKMdZU3td5iBQNgHPWWi5C2cY9IKq7jL0ofdjYwPuMSVqbXLdg5PHuvWI2tYfUfKMmmyu6yxawGxtKkn59JeKNMuf69jHqpChR/JmdxrVKu5lUDan+DD6nLHlOPTPSDV0VPYAuoRQf/5AePtDqqwCAGrs90M55WN4ytXw26qolScgj3Eu8orezKFIf14jaHSUFGZlbPqe0T0utXmVndk8AGee+XeeO4hqxpdGcEH69ZnXUsMIUU1PhwwJ6TRqB1GlwR7EHmZ/mv4fY2VLoxweeQJcSt3w2uvSULYCAvqesJt14tGEJPymdprl1QBd1YNjoJsDT1JXsqXr3nPLz3ajL1AFiErWN3qSZj6jdzvZun7ML/M61dGu0lztHtBLR4fScJpFscd2+IxjloscxoKAx3N5rOT1zxibA0y0UMWXcCPTmUanX6l/hqrWivtgYJlmhXUZJvJdfeby3e7M1OwKqj81qQEJKHjDcETrvB9C2nQBkEhodJpg28Iqk8zYQhRgNxOeee+zeOOu69aQ3JBPtHFAXoIyWtjgyYck8mc2klAPWOax2jD/ALpFvnAmqgd5P4fWUjmS25gWZUd4/B6SsVkyQRh0aFSIURsiNtY9TFtPrAWY8QEkFgRxHA9pPAixIIbRH2iPiLBPaURKe8iUluzmMVx2kFJSRNcvIx2Eb6SgVqv/ALiUvT9YfjnpGKg9oGU1HX4ZQ9K/2CbDVZHSUPTntLtGT5K544kjp8jgmGPp+4EZRt4MuwH5N7cBgce0Ip09gGWAB9oWiI0IWpccH+ZNoqopCocDP1kLRcgJTB9iTCPL29CPoZIo4XPBHvzIrMa49GVs/ON5b4JSssO+1xDjpEtOWBUeo5ldujFQJRyfTGMyoydRo9PqXA1dZJHTd1H1nP8AiH4ap8/OivNWR0fkfedUadRepzZsx+0rmQCV7Sli1k9wROmPUuPhnLGXy4saLxSmwVshc9mDjHzk7vDdYjAPR5yEYBHQe2ROjGjs0mqY0WFUY807sBvlmNu1Atd6BZUOrUuMqT/0ntN/p8Y4OOfRVVk+dXbQc4yvSCanw5lQPU9dynoR8LY+U7DUWaPV7qr6mqtOCQwwczD1vh9OmO4Wvx/0/wC8649TdYywc4fO09mBvrZex4hmn8RZn2WUhierV/C38dYY2baSmUtXP6XP+8BapKbB+qi3sT8SzpuZeYxqzwlY4V+baz//AKJgxSq25gwDJS2BgEqVJH0MUSHZhHTOufiqBH/9glh0m1ctfQcHGA/b1ziCFi/6mjhW6ZM6d3HsvVvL3Ba6Tk8Erux8swgC/UhQK1GegWsLM/aQeHH+JeluoVQASAe47xYsrWr1mt0oCgVgDnARR/gSxdY9oyEStj12jGfnMhU1VmWCsfeF6fUNSMW2hSOwGczncXSZCvMaxgSiFieqqAf4iehLrecqflxLa7KbsMGJHp0hSADBXaOZm3TetgG8Psor8wnI/wCnpHpZ63BVB8jOh0iK4IfaQfeVanwwoC1SZz6TH6eqvDXhLSa0XI1b/Dx2l2l3I+1x0PGOkD0V1NNhrsXk95q00of09D6TGXZ0iQVqrd6klW6wPxisMu5N2CO01LEVF44A9TKlUOSpPBmJe+1s7aYXh7PTaAHOD1xO40G41gPMJvDwrb6uD1mjp9WagFIjqXl4MZprtVu6jI9zM7X6QXUsq2bD6CFVeIo36hiTurp1CZ7/ADnOdq35crXobEzyeDwYUEtd9rucCbB0KFeBj5mDeRYr42nA6Gb5bZ1oGi2Vv8NpA9CZo0aiwdX4lZ05Yg9ZMaYg5xxJVjRp1GcDOYfU+7HEy9Kq5xsJ+c1K1C4I/iYrQpUHpH2KTzGDZAEsx/1fxIIbR6SYx8o+0+qmSA9hmRSC5iK+0cKc44iXIOICxxG2yzqOPrGxkwIYi6SeMdYiIER844i28RsQF9RF8osRc+sB9xPU5jYPtFFn3gNiNHz7RoDY9o0fMWf/ALmBH6yJXMkT85EmBU9fpKGrhLHMrK5lQMAyHjkS5LxjkYjlJAiAUtykcc+0RdSPSBEkHiOCz9TAJG8fpaUX2WAEGRy9Y65Epe7JO4cSoDv8WSjItqLe47QL/U9K1n9NbULc+0Ou01V4PBzMfW6eytT5dgVl7kAzckqW0WviQzgstgx+8SvWa+6xU2u1QXqVr3KfmJiLp9SG/WzJnIKryPeaun1PxrQ7slg/dtxu9Jq4yd2d7Du/iddm99PRraVJIdFwR9DzmVtZoddnfdUlnTY4Ix7ZzOn0Gk1QrzbYWBORtUAY9/8AzKNd4Hpj5tp0aWGxtzP+7P8At9ImcONc6vhKFMVkF+ynlfo3UTF1ddunY1uoIBwRjpNXWUV6XcPDdSyWA5ZbHztHpiB79TrSo1FdVmOBZXYA/wAxOuNvliz0wGFZJ+HP/cOYpqXaGzzTtRGHYuoz9cRTrzjlxrihjHQkyxHOcYyPaJW2kbBlvcZha+KapcjftHsoH+062uMhqKxYQQjMflzDvy5RA7+fV2zxiEeFV2eKLZmyyy2ldy15J4nQHxddSgofw8WWLjhaz/icM87LqO2OM05YeHW6oE16k2hf7s8SLeCa1CMVhvYEZ+02LNBda/mjS2Vhjn0ER0lumOdyK3P7uZP0q3pxmVeFaytiCEBChtvmDPPb5y01aqi3Y64I/wCrIP1hXmaknB+IfeWbQ3wvSoPyxLyt8rMZPCmrU2beG595paLxoLiu3jsDA1orLH+nj5/+Y/5PTPu3KQR3zxM3Vam42HTS65d1YAsH3EICNQgU2fF69plaeuvTEN5jZ6Aw9b67htdhn59Zzsbgy4LdRgnB9DMxq7Kn+Bjge8MVBtwhBHuYxuNaFPKQ+/OZmXS3uK8P1O5QtrDMOt0osTch+0xC6v8ApVQ3qDyIZp9TqKiByfcSWe1lWtRYBx1jVPqaycsSJcuu3frA+0mLa39JN/V0Verc8HdmG1Wl1GcQAhS3MvQ18cSUFbsdh85dWhYZyPlBAy44BkkusBwFIEitPTivOD1hflqf0jBmZWS4yMhhL69RapwRmZVoLweBky1Sc88D2gaasgD4MH1lv5tSc7QPnIDBjryfkI2T/wDsoTU188fbiTFgI+E/cQqxi/qD9I2cjJEhveSNpPbmA+feLfEGXHKgxjtJ4AECQsEfeJWFJOFEc1tnkQJbxGLSPlGSFeIDE59I3MmFOOY3PQQG5j4jgjuIsiBHEYiTJ4lbGA2DG5jbsR85hETxI5BlmJErAgZA8SZyJWxlC3DvIsVMY4PEjg+kBmEqLFTL9jkdDIeU2eRiEJW3CResHtmS2FYt2OsoHNag8DEE11IZdwXJ+U0Hf5SpiD0iUYHltRZk7kzyAZNhXeNrrz0ypl3itCjay55756TEF39Tknjp7zrO/di9mzV4y3gwWtzZbUeF4Jx9e0JP4hTVOAtZHsTgzIq8jU2q9rurKeec5+ncQyzSsFzVXWV7FBgzNkWWsf8AFNltlSOKzWd3JAxn6zkvzQNhLBq26/Cep9cGdxq9TTqNOdNfb5TKc5ZQxBnLeI+FuELh0tqxlXAwRPR0sprVcupL5gEeLaurKi6wD5xQdQqqAdQ1ZH7SDFO2p8cN5L7UCWIy3U0+WMb0rCnOO2P8wc06Algt5a1uFBGRn1JOMf5gVrNa2TvY98mSrTY3/C5wc/F1mZL9W2LE1FmnvL6c+X5R4AbPf+ZsVa7xbVgG11et+QWYDp2GDMhdOrIzCpRs5I8wA/T1hFFjV1sU/pA8cpyfkesZaq47jpE1GjXSYt1HlsFwduSc56doPWa33uWRNmTsubGfeYmm8K/N2n/3KoezHkZ9+4iOn12nexWAYVHDMCOPrOfCeq6cr7jY/wBQZSa1qFffDAEYlldobmw5GP0iZAV0wi+S3OSAQTn5zVGgvorW26qxFbneCGGPpFkhLakL1TlVJXP1EvrtS7h9vPSVfl2sIK2o2fpBqNHZdqHSk5deSAeZns13bNeiQgEksPeWtoKfM3L1x0Ey31N+iIRg6nGfilum8Rd3G5Tk+0zZfK7jTrQDgAAyflPjjp8pKtw4B28wlQ23GcTG22f5W3JK4kd4A4zmH/lzaMdPrBbNAc7hZLLE0q8457y6tmzkSsaewdiVHfEuRWHVYBFdzKRnJhtarZjBgSlB6y1WReh5ma1B36BwOJKu1R14gg1PocyYsD9QBM6VopeAMjEsF4PUCAKu4ZBkwGHRuZNA/wAz3liWA9cQNVLD9UtWvj9RkBqsvYCWqxzw0DQYHWWh8Qovdx3zHBgotli2Z7yC8Yz1kpWrAyeYExn5SYJ7ysHHeS3e8Kl9c+0WR3H8RsmLPygPnPb+Y2APaOMHrECPT7wI9x7xwvHSSJHTEbaD3gQIAMbaCeZYVA6/aR4J6Qhtg9I2wSZ46xuhgQxiNtkjzHHzgVFRK2QYhBGZUVgUbATLFqiwAZYpEBKoHUSRRW7R8iIk98fSANdWB0GIK2PSHtyPWCWrg57SxAduQOII14TrxDbMYmbqtp6cGahVWuaxqwydpkb7HGLApQdsQm3VMAVyePQzPfUEoRZbtUjk7czpIxUbPEdELWSxhW68A7ThvtDdH4/VWAjEeVjGR1B95yHiKWLfu3FlxkNjEpS1NSCGsFVi9B6idb0pY587K6zxZtNrKm1OnVTYPfrMirxSvyDRaAh91yuYBR4hfQHeplJH6snI+cB1Ni6hzYp2WYyQTw3ylx6fbVTLP3G1d4NRfa1rJqVDnKihAVx9Ypn6XxvUpTjcxOeT5m2Kb1n9Z3gxfP4ADvnHTEkt1YHxlswVNW6qVyQD128Zk01KoP0zenPbRo1IQEIm4kYzt5l1ddzkElsAY5mcmvweIfpvEBnJxn3OJiytyytDT6dlOWG4+81l0y2BSdOMAYAJyIHpNetmNxUj06zoNHZTZgI2G9JxytdcZGcmj0y17To63yQc/u47A9otV4tqrSFOlrrVRtUY6KOwmvd4el/IJRvUcQO/w/Vqu3cH9Ce8zMpfLWqzq7t7khFXcMH2ly6fVUNv0zbX/uBwcS1tLqfLz5IbH9vWCtea7NrrZWfUZBl/0h2q1VjZ1W1z6s3MJo0eGyNuPYgzPs11eAwsfcO54MK0/jq0qu+skDqV5/iLLrsTTWp0pV8sp+hxDEQeXuIMo0vjWi1SDaNrd9wxCfzlKnlgR6ZnO7bmiFdrH4UJBli6awt8Sx/9VoqXdlABBm/FFQb+jULPU9JO9XsONL7CNogpoBOCM+8sT8QLYB8C/bpLB4rXnlAT/wBsndewO2vBCopGesouDlcBcEd8TUHiVbP8VWM+0s86px+kZ+Uu00wVruJ64hlS2qOT/E0S4HUKAPaUHWJ0Zekb2aJLWAAPWWq5zk5gx1abvhwfaP8AnFYYxgxpdjhcq9TJi8noJjPqiDkDiWV6z2I+ccU22RcZMWZmYmp3AdZejlu8zpWghEuUiBVnEJQk95FFIZcDiDKcCPv95AVvEfeBBQ8kG94BAaPulG+PugXhuZPI4zKA2JLd7wLcj0jZ9JXuj5gWcERh1kcxYGIEtwjZkCce8cHAgOYtuYwf2k9yntAgVMYrJnHvESMdYFDLIgkS/CnqZVbhehyPaAg8W4wc2gHrG84djAIOZRa3GMcxebx1gupazaSp+ksA91hQnImddeCf0n6xtRqLcFScTJuvXJ+JvfM3IxajrNq389Dz85Q+xad3kC1O/rj2ltmdRUNmT7Si5H0teWypxxgzpGax9YNJctpq1j1YHw02rnPsCJhthiAWGfX0M0dSvmMxKE4/txzAhp0YMdx3DoMdZ6se0cMu5tHqDpyyNyjc/IwttGl9gVEIbAJKkEHjMpp0v5shRZTWTwfMO0QzUeBDR6cGy4oduTZs3Vn2yOR69JLZv/JJdM9vDMOwa+upgcFbDgxSeAoG66uwkZLKwb+cxS8r9OM+MJEDHGTJCle9iiRWklN2Rg9CeJd5R2/BWTgf2nia256R2VJyXLfIS6q2oHiot85FTaOi4J44XrLhp9TkbsoewPB+0VdDKLbCP6dYQZ6mdJoNdTRSrMxNnpOWGn1WCAGKdc9pJBYj7XcLjuDOWWMrrjlY7vT+Ki9sN8P1mjXcjE4YETg9PYMDYxc+3aEf6hqaONyjvweZxvT+Okzdq9qg5LfTMffTcoDhfTkTjE8VvY7iCx9YZV4nqDycBfnM8KvKNfVaHTO5DVoxPoJn3eH1UvvVePSSGsZiSpLZ7yLV6rVEBa32j1GJZuF0osxjCooPbEgjWs3wu+fQZhq+B6s8+Zt+Zl6+E2oP6moUD5y7iaoVK7LANyE/93EvWl8/DUvPpHavSU8Pqdx9jG/P6ar9Ic/M4k/0ouusgcqM+0tG4ckY7dJmHxZ2OEr49ZVbrdSw6kCTjV3Gt5u1v+IB85YNVXjBu6ek5h7bCDgnI9TK1NrH9RHsJrgnJ1FurBX4XOPeBPfvP6/tM+lSnJYkeh7wpCDgqPvJrRvYmrJyc4PTMtQMOM5kKi2OcYhCuuRmZaEV1lhzL10ue0qrux0hAudhjMl2qdenC9TCET0lKFurGEISZlVyVgdTL0OJQLAvWLzh2mQVvwOsjvlCsXlnSFXBpPd7wdW4iLwCN3vJK0GDyxXAHWASG46xw2O8HFnvF5kgJ3Rw2JSHBi3+hgEBvePug4eSDwLs5jM0hvzGJgSJ944aUNkHIjLZ6wCt3Egxx7SIbIkSwPWAxf3kLHOOskcGU2HCyoFts4PMBt1BU8NLr7AMzJ1OoCnqBmakSjqfEm37WE0PzSvX1E5CzUmuwEcg9xGs8UZVwp595rhtNtfXXYLcCYNzLc+1esrbxCywEO3EEa3DZB/mbxx0zchdNr0kDewQnkoOv1mjXTVqtOyu53MPhYzIoIfgnHoDC/PTT1/1KwFzjOccxl/gjI8R012htO9QCO/UETHNhVt/BIM6XV3VeIaBK/PAuRjjee3znN30202bTj2PY/UTvhdzu5ZT4nSrW6qs0LlyR+peM/8AibV2g8VGbBYjWlQfLq5I+YHGPnAfD3qqS2xgiuRtXIzg+2OZHX2+J6R/KTU3qj8gb8HHuMnHyMl3bqE7TbHt0mrNrE6V855ArOBFNn/U/wARVfAuouIHrtP8xTfK/wCGeMcq111pDNkkdDLf67HDLZ9cykahxyGOZcNZYTksZpkbT+lMVWA4+IluPpCK672xwDz1PrM0aqzBO7gn1li66042546kmYsrUsa50+oc7lZR36YiXQ3jG1A2eueczMbW6ivnzVP/AGnMsTxW1ejnOJNVrcadPg2r3Elgq+meDNBPCbX5t1CAE8gEAH6Cc83i97fu4+cS+KX5/V/MzZlVlxdTX4XpKx/UvBA9JfWnh1PQM5HrOPPidrH4nPMg2tudcAtJwyvlecjuv9R0GnHwVoDKbPxHWg+EgfKcVX59pGNxyesnfWaFwzfGf8R+cP0dLf8AiVySFfEzn8ZvufHLA+8xUIZwB1PcnAh+lUnHHw+w4muEicrV41NgY7sZl1eoZhnCmWrpltUknPy9Y/kU0JgkAkdM9ZOy9069Rg4I+0ur1a5I2ZB4gKod4KLgDsTzL61x8QJwTjElkBRvVTyokg1TdQPpBWr+LIUmJRuPIxJpdjd9CjoM+8Q1AJwkG2L35xL6a3P6Rj6SaXYhFdyCzYHzhC5DY4IkKdIxwXYw+mhKxkATFrUiVNbMo4htSYlaMCJIWBTyZhoSGAjm0jviD7mf9IOPWT2BF3WOAJFSa044MlSCxyekDfV1g4QZkkvZvaXSba6uqr1jGzMBVzjmJr8TOlGG0CMLMmBhy0tHAjQK34HWQa/B6wOy/aesg14C7jGhpLdhcyQtyZkLqS/fiEJfxmNG2iLveP52JmC87s54jteccRo21Ftyest8ziZVd+RLxdmTRsetuO8sFmZno5Jl65BzALPIlLZBzELIzH1hVitGY+kZOsjbkDIhD74PdZwZE3+sHusysADVWkEkGY2oszkZ59Joal85wZjanIJadcYxQVlh3f79JTbYV4Jzn3zG1FmTnHPtAGdw3t6TvI52iWsYHg5EQv5wRzKP1jPSOiDPJwYQYNVs9vcSmzxHUMxrZQ6k42kRigCEnkj0gLMwuHHOekSQtPqWsq+F1ABGQTKF1asrVspCn9HOdpmlrj+ZoTfapdV/SMYExGABzg8TeOrGcuwtbnRlYBTjDBvb/wC/4mrTc2tq0un8kW3WbrXtd8En69ROd3sVwTxjE0dIblqFenUvawG8Km7jspjLExvdun8KLYFZqNSzY+Io9ajPsCYoGPBvE9V/VsXT6UnpU12zAx6ZMU5d/wC5rt8cWliqDlMn1zgiSFhBOP5aD7gBwOfWMTznJnpcdi9zWcZXA7SS1MWCk49jAweJINBteylTyRxxHGB+o8e0o3cyasc7sgHsYFq5J4GfaWJt3AWNtX2GTBw4B9f4iz7wNSmqp1dySVXtwCYY+j8pEZtOors5U7uf/iZFOsNAG2tSe+R1mjZ4/ZeK6k06Iq/tHOf/AInO723jY3NPo00Gks1LnIC/pAzOZvtbU3u/TJ7zU1Xj1uopSl0rQKMHDdZnNcjhdq49gOkmG5d1ctXwgKrAN4AI9QIVp7Stnxktx29ZCrTvaeRx6TQo01deMgGatJEk1ViDAJ495FS7tnue5hQqDjhQB8pdXo2POJz3GtU1aEYw/PpL3DeaCSDjsOki+lsZxjIHtC6NF03E8TNsakRzY67QNo9AOsS6ZzgdJpLXWigcSQYE4AmOTWglWgGctzDa9OFHTEmobHAyZYlLnlmCj3mbdrIZUVTyY5sH7eYmaisfEdxlba5E/SoWRRdS2v8At4ljiqoZusVR6DkzFu8XswQpxM23WWOcs5MsxtS5Rvanxqur4KBz6mZdniVl1nck+8z1LWnAzmH6TRcgma4yJu0bpVZsEk5mpUuAIPTWFEuNwUcCYrUXswEhjcYP5oJyTJHUKo4kXYsbUHMqv1BReRgQSy5sEnpKfzB27TysaNpPqCzdRiNbf8GAYLYADlTIZz1mtM7E1W84J4hSXgcZmcAcy5K3ZhiLBpocgSeSJTSrYAIhldJbtM1pUG9JcjZETUENwcGPXWScHrIL6yc8QyskiU017BzyYQnWZU5XIiztHMTMFHWUm4H5QCktGO0i7BhgHrAzZ3BxJLYcZzAEv4cwK24qOIZq8ZLg895k32rzkzURRdfuY5WC3GtkOeJK+1RyIFZZunSRm0FqU5yOR6iBkAnGM/KF3sQD/dA63K2hiBgHmdY51NVVlwCQfQ8RyroOm4H6S3UupdSqYA95YCFxu5HBU4jYlS+mRA9lm1hxs2559/aZjtm3cMbt2QQIbdQrqXVviJ69jBErYMRt5PcDOJYlCXgqc5yTz7wSzc3eaD0qHO/ManQ+dbhM7B+ogZxNzKRixm4bOF7Tuvw94VqTpKWN3lFlLhVbBfP9xA+0w/DdZ4P4e+/VU32XjOQyDavHoepP8TrNF+JtDqAt72NS2Bnd0Hz7CcurlbNSN9PGb3aydRo2e9/zN9fmKcc3v0+qmKaWu8R8H/Mln1VoZhu/pNlf4EUxyvx11Hj/ANIsxDdzj+JJUJIzkCex5DD5EyQBJ6SwKc/DkRgjA8GNmjEFev8AmMDmWKpK8gkestFRZuAB/tIaQWvIzmXrSGGAOcdG7yymuusbrOcdBIgtbblFI+km2tIVqAxDKMiWKU6jhvaWjTM2WJ79YRRpa8dz6ScoaD11F8Dr85o1ada1DED5mTGmCYx0loQP0GPpMXLbciagMowQPpCKa6yDuJJlAStQN9gBH0lyX6escc/KZrUaFIrUdAYSuoQcbRj2mWNZVjjGfnHXXjOFUTGq1tsI+/8ASsnhVHx2Y9hMpdXY5Crk+wkLNQVPxH+ZOK7a/wCYpB4GfcyQ1iKOFEwDqmJ6y5LSxxuHPpLxTk2vzx4+LrK21RI6nmAp8IyWX6yLXBRgGTS7E2XDu0FtvA7yizUDn1g+82NyOJqRm1Oy4s2AZOtGY8ydOmQnLECWE+TnP3Eu00JoowM4hguFYExhqXb9Jz8jLK3dxnd0/u4mbi1K1xrcDAzK31bH1ECWw7eQJXZeV6iTiux66gk5JMt84MMA8zLrvOYTWxd8jAMWGxS22V5yARLdlVq5T4G9CeJWrAg7xuGOfaVKHqDMgD1H07TKmfch44x1Bjq6lujD5yYursJ3MAfTvHKZ6ciUOoPUGH6flekDRQveH6YiZqxoVYwARL8AdIKjYkzdg7esxpVl1oVc95TVcSxJiFZsbJ5B7SS0FWA7Z7yg6rLDG7tE9nljGY6Ba0zM/VapVdiG4mZ3UU1vwkmCvacErAG8QyAFPf1liXixcZxNaTa59R/SO6Ku0pnniAX3gBsj5YlaXg14zu7HnvLpNtSxwyNmc9rGKvkEgQ86iwgEoSmMMBxMfxK9kdqiCT2M1jO6WqbLwe8qNoweYC1h3gHoe8TEhSPTr7zrxc9p2ksc55kVrBwOB3OZUjnJzxiE013XttprdyeyjMqKV4OM8Z7zY0OlSysNvUlTlVPUe8z3VdMxFiq1o42MDgfOW0+KaikEU+WoPogJH1Mzd2dljR13h7ja9K2WORlskE4laV0nTswT485P/iXeDjWXahdSVL18gnIGfeFLRbqtcz4NZBwFC4z95jeuzfnu5vxDUGprESspjgFxzMT/AFTVrcLPPY4/aen2nqGt/D6eI6Ly/wDh2j9x5LcTzHxLw5vD9S9FwG8H9pnbpZY5dnPOWA9Tf5x8xv8AiMctzmT02q1Cq1dVjAYOV9R3g7rgSqvdQ29W5HIyJ205e2lX4tqKkCKK2A6ZReP4ilQtosG5HFOeqNzz9opnU+Nbv1kqAORJg4+UPbQNUwVvgYjoZW+kReeM/eORqhwTj9XXsJYtQIyWBEuq0hYfowIdptGNmWOwLknA/wAyXJZA2loLNg1kjtxDLdJVQAXfIPQRajXpWDVRX8Y746TOK2WKLHtGP7QckzPerqRLUX0AAIuSOkp/NWMRtOwY7cSLhN+SAoz947tpvKXb5hszzxgTcZX16pckWOSD3K/7Sy7xTnGnrNY9WbcT/tMwsf2jEcIw5YEcce8ahujF8Qu3DJ3fOEt4kTUAC+/GDnpn2maqjHLY+kmoyfb3jUN1eNVY7ZJJMJqssbqDKaTXnhQx6ADpNCmtkqN164z/AMOvOM+574maslJVIGW+Ee5helepmKu5Ze4HSCilrX3Nl1zxtXiObK6QQoQc4O5x/iZaH26lC22gnaOAVXBIlDMd3J5+5kdI6akkNqa0wejNjPyl1dJBOMDBx0zx65mfCnqpLctwPeGIoUYHMpACkbiScd+JYLCAcDHEilaz49BByHbgHcZK2xUG65iPlKPzT4LVoyqDgkjPMsQt7KxypyO0mdVsUZrXB9OsZfEkFeLqmufPAY4UfbmQe+x2ayulK1PZBwPvKiZLHLVsGHt2i3FWA3/F7HpB21Dk53HMcakYI2KCep/8ekaBiWc4yrH06GWNqCdq/p+Zma1+E5XIjKzYBHeXRtr+YERs2A7cZCkdDKbLGYg9VPQwOogsMjOeBiF0fDZ5dvFbcZmVTqJBOTwP5hiPyPbtM4q1JNZU7s/qzxNChd9eWPTnJkqwX5+RlDyOsQsrfLZap++OkBfWbGOMH3I7Sp9WcggYEnFdji2H3ixLAPUcyyrVbmxwDMxLDnoPpCaviYN9osNtRWOeeIdQQACJm1kYGTz3EMq1VQIExWo0VJJ4GRGCtvG6VJrK0QkEGPVqN+WyMTLQytyhGOBCFuU5xgkTLt1AA4PMVduBuyQenMmjbRe3zM/F8I6zL1xWv4cfAeSfSWm0opPUNMjVa8GxkCFxnHPSWQtD5L2sa8lV9JLbYcOWK+8D3At8L4Q9RmG+ej0YYAADgGbrELUMVqJZj7YPWCfmGSvoNjNwc95Tc7WkLkD/AKcyddL6hBgAFe3++JdandNjtLqDbYVubp0z3kfEKRcQwGcDtI2UGjaQ3GNwOOntHOprRAWtV+5C95Pe4v8Ati2acgtuGOYmQnYOFGMnJ/kwh9arWgvSm3PPXmFanUV63T504qruY4IDYYj0JM3us6ZCaoaaxjUiMezOoOPoZOnxK2sON7KGOcIdoEGsQhyhBDA4IkAnPSb1Gd0TbYLrMgsfQt1hWg0N2puVa0Y553Y4lNFFZC5bczftUczs9F4cBRWEstRsdCOQfeYyy01jNs2pqtHuRtR5e34duOhzzxCKdXqbtcuLq7KFBKqOpHygHjvgxo22HUIHwckv1A9feYej1T6bxCooPRfibGfrMzHc3GrddnpCapxpWsepiBz8PJAnBeKjQ+I+JWUVqTdY6sl6/wBp7Ffb/wAzcbxu0+ZQhRTjJJIHPpKRpdHorG1I1IrRxyUXCg/MdJnH+lb37OV8d/D1/hQSwHzKH6NxkH3ExXNi6coWrdANwAPK8z1DV6SjxbwZtKbfzB7W7huB7Ged+LeG36XWPp76iL1/QV6WKO+fWejp58pq+XLPDXeMeKORg8xTs46dFZphqLTZlVz2UYllXh6rWWIPXoeSY9Wsot+E3LWV6AjOfXn1lNus/qEK7bAcdOTPN3enUTuvFKEV1Bm9+0zLdU9m7ecegWTZ21O5kSxgoy3p88warT2NYFNTbicfEpmpGaoODk5x6x2Uk7askY9IVZompJF4NQGdpYYyZEny6sDdhh2HUTW2NAxRYzEZXOM8mX6bQC9XsfU001p1ZzyT6AdTKrX2tgcgyv4mBPAUdTKjSTULRpsaakIp4svJ+Nh3HoBAbAhtbyyxXtnkyaapEQIVFuP0lhjb9use3W23nLsMewA/xJ4WoKi78Hk+/GJYRQDm20kjsqyCpv6HHqYmpXjaZUErrq9PzpVfeRgs2OPlj/MofWXOSWc89RnrKyvZR/MQoOMtmOxupLqL85V2GPQmWIrO3xmQWv3+kJprGAc5OYBOnrRSD3E3PDFa21sOi7VJOf8AaY1fHJ4/3lj6kkFFG1c5AnPLu6Ts0bnRd3xqWx03d+8Du1fLKtWeOMQeiwedhuhktYPKsqsB+D19Ik0lqrUXaggf1XCsAGCjgiFU6ZfyrWjIwc4JyYOdXXjFozkcDtiX6G4PU9TnCEYDZ79pb4PYdbqy2GBGT1l5v8sBCxA+fEBvr8m5huIKsRkxyTZVyfiEutptbZYoJAxn5ynefWD468yyutmOAeO59JrTO1teS/T5w4kV1YHeD1/o20rkjqfWVV+c2qCjJYnGJm91G0q5XzyQKwcHPUn2EO016lUVgCp4yTAdRqKxUiqRtX//AKY95UL95XHHElm2t6bthqQFm/qcfAM9PnB/zzqw5A9u3ygy3g1sTnIHHvALbssWAJI7TMxXY27UBmJwAfQRUMS3tAaSbcksF46Z5MNQ7QFGZqzSD1I6dvaXpZjHPtAUJB+M7f8AJkzqATgHkfYe0w1GujrxkAZ6CM26xtuec9BM1btrZZCRHtvdWBD4Y8BR2k4rtoeQNoYkgA8knrDvztahVD5HfEzFZ2Qbn4xjkyynyVTqPaZsWNGy3cRz7yyuwkHO4jHEADb+VHPrnvLV1DeWUdekzpRV2rrFBIPT4SZhXs6uzAsTncMnI+0u11q16XapzkiCb9+myX+IdPlN4xLVNeoBAXBYnOSZKu3a+XcjjoOYEwYM20c9pOpmqfZuBJ6kczemNtGlFe3fYcL794SFxa20lRjI57RtBoL77QxHwqOGJ7+knrDtW1Uq5Xhm95i+dNQ51ouqZQ20D9Gf3TNv+G1sYORniVozbs56/wCY9rNcwU4BOZqTSW7Nt83TtZ8PwnB9YGxbpChnyygYYB595JUrbllJA7Z4liH0+ms15VKq0FmMADjdj/eaui/Dj6nTG+52owcKpQktxLPBdZptO3lGuwFj8eDx/wDE6ajVV6auusM7VuPhZjmc8s7O0bxxl8udP5Twuo+XQRaOupfnBPoIVT49ZVYjbrb6iOXWv/xxF+MnZPD6XpsVUb4doA5+Uo/CXimmHhppbFbqTkk8Eya3jyXxdN3UvovF9H5LpuDclgOVMy9b+DdFZpSdLZYtgGQSd2TjpD7tVp0srYOrlj0XpCG8RAeskbQec9iewmJbPDWpfLzbRUl9YTbVba1X6toyVxxNrUajQHStptO9KrYnKEk4Pv6Q3Va1/FvFTpzo6zSFP9TdtIzxnjrMfxjwm8eI1aLwyoMNvL7cBfXJnbe73Y1qdgXhFw0Fr2WahqccrWyk59Dx2MP8cuo/ET6Q0X16fVAZR3OA/qMjkETltT/qFN1yXPYr6djlN36Dnt6D5QDzWDllJBPedeHfk589TTcbwK5XYamnUNYD+vTpvRx65EUDq13iSVKK9VqAh5G0nEUv9R/SFOqFAXywC56ng4P/AN7yk32lixdsnrKiAv6SB7xCwY4BJ9TEibFDU6ltw81lDkFgDgGROotQAeY2AcjDdIMbW6ZlVhYH9QPyMaTbR0viFdN3mXo14H/JJ+Bv+7/4l1/i1dxGzRU07Vz8AyWOepJ6f7TEzzLEVnBK9uvPaXjCZUXqtfqdQu1mCp12KABn1xA2d+54lyso/SufcxmYf2k5lRTk+skCQRmXV1Cw8qRL/wAku3JOT6RuGgwsyepMuVySBmQbSWKAQDK23JnIMgLN9dY5PMiLg5zzBXUDHvJIQMQbFh88esKpIBHHAgCMd0LRwuSOeMcyVYvLOWJ9JU1uD1jJfktg4zwZW9TcsB8IGcngSLRNd/IzyQYRqrM6cEjPqDzmZVb4aWG85APTMWG1qItqBS2Cp4J7RwTU4Kknb9oO16+ZuVcd5YpstZecJ1lQVrrhbtuUDJGD7mBeawxg4k9feruldXCIMYlNYzyfpE8JfKxV53McD0hG7fWFXgenSVpX5rgFtuSOT2hjpSRUxf4F4VMYZ/f2Huf5i1ZFVSM2740rVF3Hc2PoPWGef/7UHTFaFZSHfPxOfT/4me1+8ucHcOi4BwPfMs02oAGLviVzzkZJPt6SVYspHnVGsAbkBYbu475kRYFt3kZXHOe5+UYuNNqG2gkL/d3Erucv/UByG65gELf5meML295TZaPN3qCMjqIMbTk8ls+vWWKN/DlicYVT1zLpN7G1MygFypzwCOcfKXmzByvH9sAV9rfEeRxj1+ssDmzgfLiSxYMNhPU4bnJ9ZOmtjYFJCnpknpB/K2WitmDWdOCCCfTPSEVq+pwSTz15marV8qquttlm7GckmBParXAocDpwJW70aceWq7m9S2QJS15L4RQDjjaP8ySLRq6r4RuVmhWnuaxdu0KD3I6iZpdiPjf4TztPaX02FsM7cA4HMlixs02KuNx2gQbxHWof6aHkcnECfWGwY7QW0bjuzx3kmPdbVhua+z07DngS2nT2NUM4wDyxMEViFO0DaDyczV0yNqF8xVLAjlF/b6An+Zb2SBRRwcY3E8E9euOJp+D+Cu+qN70HYgNipjJPoP4hem0NWnre/U/C4z8O4ZJPQY+U6Pwq2mzQtWrKu4cc8n5kTGWfbs1MWHVeb1YtZWgXqF7TP1o8pldXIUnJH93znXW+CU2KCmnXOQcr3/2mB+ICtNT0DSoWVsb8HOMdRM42WrY57UWWowbyBVk5G1cDH1g5Hm2EnLjHUft+cga9Q2GTe6fXia/g62BnLjAIweOs626jHmsl0arUBCfi6e0odyjkb2AznpOr1elp8l3qA3r8RGOo9JxmsfZqm2noc4lwvIymhen1Lpdy9m1uDsOCZ1/ghfUuj+c711sVNdg5zOe8J1Wq1mr04qoUCtgWIHAHqZ6D4adJYzMgQ2MxyBxn3nPqXTWEA/iumtvw9YLQeACGRc7T2+k8qppubVqtbtWx4LA4xPYfHLjVoH20WW56Ii5J9p5jq/FtPZY+zTGs+57/AE6S9G3WjqTvsX4VptX4fqk+JbKg2XWzgMO+D2M6PVW6tLCzJv0xHCovxL7zI8E8cpesGxq1ZThhYeZ06W6bxGsujfGBg47iZztl7xcfDzh/E7tFrbLKLn8zlTuypXn/ABNAeMa3VeH+WNQzszElQuM47Zmr474Jp9Rp3vqceYOcgck+hnIJpk1GuWnQLdW6qThzySP8TtOOU2zeWNE3+FvrHY1mxm27mD4DA/7j+Zn6Lw2/U2vWte8p1XODNIam629ms058+odS5TGPUd5HR67VfnLbqGCk8ulnO7t1mt2RmyWjtJqLdFQKGcUlT+h68mKay/iPThQuo0zLYOD8KnMU57y+N6n15mGLcyRYgZEUU7OKBc5iJPrFFNaZpwMnrLFwvbPziikqwtxXpG8xiesUUgKS0q2APaXLa20mKKZrUD26p2z2xBvNdm5JMUU1EpOTwfURlJ9YopfTPsRV1zCSf6eO/rFFM1qJ6KoXajaTgAE/aQvb+oa8foJGYopPa+lJPAMiWxFFNMnDc89AJehYgAntmKKQQHLk/SaOrop0wWulCHSpLXsdsliwHAHAA59zFFJWpOwXznwtucYfCqOg7/WWeIZp1D18FgeX7mKKX2npTXaUAwBhhzxLXULcu3C544/++8UUC/VnKU+gyv1Hcyqxs0FsDg5iiknhaorbDE4B4PHaWg7WBGcn4j/4iilRo06ap/CdVqyDvrZEAzxz1Mo1FqoqilWT4cPls7v44iimJe7V8E7GjT7cKyls424ycd/WRouNVZcZLE4HPEUU16T2ihLWAk8BuB6TaelK6PN6sVPX5RRTOS4gHtIqVjz7RLczVkn5ARRQpVWN0k95DbexiikDuNvTvNHwvXXad1VWPl5DMgJAb54iiizsTy9A1mjp1OkrIQVsrZVgMkdcjPoYH4T4ca79Tpl1DCqtxtwoyMjPWKKeaXs610Vjmujy16Doe4mXr0R03OoY+8UUkaYOoqTSOfLUYcYwegjFFFQIUAkdhFFNxkCLLWa3ZYF21lxkZB+c5/xGtF8Pp1CqB5nLqO5+faKKdcfLN8N92r8H8O0B01Q3XuVcsc/sB4+86nwi1a6kZKkVtucxRTln4axa9tCavRbrBye46iecfiTwKqqnVajznNiYZSR2PY+vziijpWyrnNxxDZRVweM7sY7zuPBtTaPDq7t2WIGYop6Or4cen5W+ImxyNrhPMBDDHB+HiY9WtfQae2/aLLkoCFm/cpGCDFFMY/HS+WNZqLtQoL2MSgIU9wPT3ll9baXytZS5RiVBUemOkUU63s5i9XbYL8BugHVRFFFMtv/Z">
            <a:hlinkClick r:id="rId9"/>
          </p:cNvPr>
          <p:cNvSpPr>
            <a:spLocks noChangeAspect="1" noChangeArrowheads="1"/>
          </p:cNvSpPr>
          <p:nvPr/>
        </p:nvSpPr>
        <p:spPr bwMode="auto">
          <a:xfrm>
            <a:off x="17463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pic>
        <p:nvPicPr>
          <p:cNvPr id="55" name="图片 54" descr="I3.jp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90506" y="1322294"/>
            <a:ext cx="3433763" cy="4572000"/>
          </a:xfrm>
          <a:prstGeom prst="rect">
            <a:avLst/>
          </a:prstGeom>
          <a:effectLst>
            <a:softEdge rad="127000"/>
          </a:effectLst>
        </p:spPr>
      </p:pic>
      <p:sp>
        <p:nvSpPr>
          <p:cNvPr id="56" name="矩形 55"/>
          <p:cNvSpPr/>
          <p:nvPr/>
        </p:nvSpPr>
        <p:spPr>
          <a:xfrm>
            <a:off x="-259306" y="-145997"/>
            <a:ext cx="13037854" cy="74996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文本框 7"/>
          <p:cNvSpPr txBox="1"/>
          <p:nvPr/>
        </p:nvSpPr>
        <p:spPr>
          <a:xfrm>
            <a:off x="279210" y="2565392"/>
            <a:ext cx="11745270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多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   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多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     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包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   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涵</a:t>
            </a:r>
            <a:endParaRPr lang="zh-CN" altLang="en-US" sz="8800" b="1" dirty="0">
              <a:solidFill>
                <a:schemeClr val="accent1"/>
              </a:solidFill>
              <a:latin typeface="经典综艺体简" panose="02010609000101010101" pitchFamily="49" charset="-122"/>
              <a:ea typeface="经典综艺体简" panose="02010609000101010101" pitchFamily="49" charset="-122"/>
              <a:cs typeface="经典综艺体简" panose="02010609000101010101" pitchFamily="49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med" p14:dur="700" advTm="0">
        <p:wipe dir="r"/>
      </p:transition>
    </mc:Choice>
    <mc:Fallback>
      <p:transition spd="med" advTm="0">
        <p:wipe dir="r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  <p:set>
                                      <p:cBhvr>
                                        <p:cTn id="3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000"/>
                            </p:stCondLst>
                            <p:childTnLst>
                              <p:par>
                                <p:cTn id="6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3000"/>
                            </p:stCondLst>
                            <p:childTnLst>
                              <p:par>
                                <p:cTn id="7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3500"/>
                            </p:stCondLst>
                            <p:childTnLst>
                              <p:par>
                                <p:cTn id="8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58" presetClass="exit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4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2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*0.0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h+1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9" grpId="0"/>
      <p:bldP spid="25" grpId="0"/>
      <p:bldP spid="50" grpId="0"/>
      <p:bldP spid="56" grpId="0" animBg="1"/>
      <p:bldP spid="57" grpId="0"/>
      <p:bldP spid="5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组合 55"/>
          <p:cNvGrpSpPr/>
          <p:nvPr/>
        </p:nvGrpSpPr>
        <p:grpSpPr>
          <a:xfrm>
            <a:off x="90742" y="1306583"/>
            <a:ext cx="5600822" cy="1908385"/>
            <a:chOff x="90742" y="1306583"/>
            <a:chExt cx="5600822" cy="1908385"/>
          </a:xfrm>
        </p:grpSpPr>
        <p:grpSp>
          <p:nvGrpSpPr>
            <p:cNvPr id="4" name="iŝlïḍê"/>
            <p:cNvGrpSpPr/>
            <p:nvPr/>
          </p:nvGrpSpPr>
          <p:grpSpPr>
            <a:xfrm>
              <a:off x="4453160" y="2156755"/>
              <a:ext cx="1238404" cy="1058213"/>
              <a:chOff x="4339007" y="1787370"/>
              <a:chExt cx="1681375" cy="1436731"/>
            </a:xfrm>
          </p:grpSpPr>
          <p:sp>
            <p:nvSpPr>
              <p:cNvPr id="25" name="îsḷíḓè"/>
              <p:cNvSpPr/>
              <p:nvPr/>
            </p:nvSpPr>
            <p:spPr bwMode="auto">
              <a:xfrm>
                <a:off x="4339007" y="1787370"/>
                <a:ext cx="1681375" cy="1436731"/>
              </a:xfrm>
              <a:custGeom>
                <a:avLst/>
                <a:gdLst>
                  <a:gd name="T0" fmla="*/ 600075 w 21600"/>
                  <a:gd name="T1" fmla="*/ 512763 h 21600"/>
                  <a:gd name="T2" fmla="*/ 600075 w 21600"/>
                  <a:gd name="T3" fmla="*/ 512763 h 21600"/>
                  <a:gd name="T4" fmla="*/ 600075 w 21600"/>
                  <a:gd name="T5" fmla="*/ 512763 h 21600"/>
                  <a:gd name="T6" fmla="*/ 600075 w 21600"/>
                  <a:gd name="T7" fmla="*/ 512763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9599" y="21600"/>
                    </a:moveTo>
                    <a:cubicBezTo>
                      <a:pt x="0" y="14675"/>
                      <a:pt x="0" y="14675"/>
                      <a:pt x="0" y="14675"/>
                    </a:cubicBezTo>
                    <a:cubicBezTo>
                      <a:pt x="4518" y="6100"/>
                      <a:pt x="12282" y="576"/>
                      <a:pt x="20893" y="0"/>
                    </a:cubicBezTo>
                    <a:cubicBezTo>
                      <a:pt x="21599" y="13191"/>
                      <a:pt x="21599" y="13191"/>
                      <a:pt x="21599" y="13191"/>
                    </a:cubicBezTo>
                    <a:cubicBezTo>
                      <a:pt x="16518" y="13521"/>
                      <a:pt x="12140" y="16817"/>
                      <a:pt x="9599" y="21600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solidFill>
                  <a:srgbClr val="0070C0"/>
                </a:solidFill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iṣḷiḑé"/>
              <p:cNvSpPr/>
              <p:nvPr/>
            </p:nvSpPr>
            <p:spPr bwMode="auto">
              <a:xfrm>
                <a:off x="4989382" y="2240756"/>
                <a:ext cx="465138" cy="464344"/>
              </a:xfrm>
              <a:custGeom>
                <a:avLst/>
                <a:gdLst>
                  <a:gd name="T0" fmla="+- 0 10794 23"/>
                  <a:gd name="T1" fmla="*/ T0 w 21543"/>
                  <a:gd name="T2" fmla="*/ 10800 h 21600"/>
                  <a:gd name="T3" fmla="+- 0 10794 23"/>
                  <a:gd name="T4" fmla="*/ T3 w 21543"/>
                  <a:gd name="T5" fmla="*/ 10800 h 21600"/>
                  <a:gd name="T6" fmla="+- 0 10794 23"/>
                  <a:gd name="T7" fmla="*/ T6 w 21543"/>
                  <a:gd name="T8" fmla="*/ 10800 h 21600"/>
                  <a:gd name="T9" fmla="+- 0 10794 23"/>
                  <a:gd name="T10" fmla="*/ T9 w 21543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543" h="21600">
                    <a:moveTo>
                      <a:pt x="16976" y="19986"/>
                    </a:moveTo>
                    <a:lnTo>
                      <a:pt x="11226" y="17680"/>
                    </a:lnTo>
                    <a:cubicBezTo>
                      <a:pt x="11088" y="17626"/>
                      <a:pt x="10946" y="17608"/>
                      <a:pt x="10806" y="17600"/>
                    </a:cubicBezTo>
                    <a:lnTo>
                      <a:pt x="19660" y="3837"/>
                    </a:lnTo>
                    <a:cubicBezTo>
                      <a:pt x="19660" y="3837"/>
                      <a:pt x="16976" y="19986"/>
                      <a:pt x="16976" y="19986"/>
                    </a:cubicBezTo>
                    <a:close/>
                    <a:moveTo>
                      <a:pt x="6859" y="16244"/>
                    </a:moveTo>
                    <a:cubicBezTo>
                      <a:pt x="6858" y="16242"/>
                      <a:pt x="6855" y="16240"/>
                      <a:pt x="6854" y="16238"/>
                    </a:cubicBezTo>
                    <a:lnTo>
                      <a:pt x="19606" y="2552"/>
                    </a:lnTo>
                    <a:lnTo>
                      <a:pt x="8735" y="19536"/>
                    </a:lnTo>
                    <a:cubicBezTo>
                      <a:pt x="8735" y="19536"/>
                      <a:pt x="6859" y="16244"/>
                      <a:pt x="6859" y="16244"/>
                    </a:cubicBezTo>
                    <a:close/>
                    <a:moveTo>
                      <a:pt x="2111" y="14024"/>
                    </a:moveTo>
                    <a:lnTo>
                      <a:pt x="17712" y="3595"/>
                    </a:lnTo>
                    <a:lnTo>
                      <a:pt x="6369" y="15770"/>
                    </a:lnTo>
                    <a:cubicBezTo>
                      <a:pt x="6309" y="15734"/>
                      <a:pt x="6256" y="15687"/>
                      <a:pt x="6190" y="15660"/>
                    </a:cubicBezTo>
                    <a:cubicBezTo>
                      <a:pt x="6190" y="15660"/>
                      <a:pt x="2111" y="14024"/>
                      <a:pt x="2111" y="14024"/>
                    </a:cubicBezTo>
                    <a:close/>
                    <a:moveTo>
                      <a:pt x="21234" y="108"/>
                    </a:moveTo>
                    <a:cubicBezTo>
                      <a:pt x="21123" y="35"/>
                      <a:pt x="20996" y="0"/>
                      <a:pt x="20868" y="0"/>
                    </a:cubicBezTo>
                    <a:cubicBezTo>
                      <a:pt x="20738" y="0"/>
                      <a:pt x="20608" y="36"/>
                      <a:pt x="20495" y="113"/>
                    </a:cubicBezTo>
                    <a:lnTo>
                      <a:pt x="299" y="13613"/>
                    </a:lnTo>
                    <a:cubicBezTo>
                      <a:pt x="91" y="13751"/>
                      <a:pt x="-23" y="13995"/>
                      <a:pt x="3" y="14244"/>
                    </a:cubicBezTo>
                    <a:cubicBezTo>
                      <a:pt x="28" y="14494"/>
                      <a:pt x="190" y="14708"/>
                      <a:pt x="422" y="14801"/>
                    </a:cubicBezTo>
                    <a:lnTo>
                      <a:pt x="5689" y="16914"/>
                    </a:lnTo>
                    <a:lnTo>
                      <a:pt x="8166" y="21259"/>
                    </a:lnTo>
                    <a:cubicBezTo>
                      <a:pt x="8284" y="21468"/>
                      <a:pt x="8505" y="21597"/>
                      <a:pt x="8743" y="21599"/>
                    </a:cubicBezTo>
                    <a:lnTo>
                      <a:pt x="8751" y="21599"/>
                    </a:lnTo>
                    <a:cubicBezTo>
                      <a:pt x="8987" y="21599"/>
                      <a:pt x="9206" y="21474"/>
                      <a:pt x="9328" y="21271"/>
                    </a:cubicBezTo>
                    <a:lnTo>
                      <a:pt x="10726" y="18934"/>
                    </a:lnTo>
                    <a:lnTo>
                      <a:pt x="17253" y="21551"/>
                    </a:lnTo>
                    <a:cubicBezTo>
                      <a:pt x="17332" y="21584"/>
                      <a:pt x="17418" y="21599"/>
                      <a:pt x="17502" y="21599"/>
                    </a:cubicBezTo>
                    <a:cubicBezTo>
                      <a:pt x="17617" y="21599"/>
                      <a:pt x="17731" y="21571"/>
                      <a:pt x="17832" y="21512"/>
                    </a:cubicBezTo>
                    <a:cubicBezTo>
                      <a:pt x="18010" y="21412"/>
                      <a:pt x="18133" y="21238"/>
                      <a:pt x="18167" y="21035"/>
                    </a:cubicBezTo>
                    <a:lnTo>
                      <a:pt x="21533" y="785"/>
                    </a:lnTo>
                    <a:cubicBezTo>
                      <a:pt x="21576" y="520"/>
                      <a:pt x="21459" y="254"/>
                      <a:pt x="21234" y="108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42" name="TextBox 41"/>
            <p:cNvSpPr txBox="1"/>
            <p:nvPr/>
          </p:nvSpPr>
          <p:spPr>
            <a:xfrm>
              <a:off x="90742" y="1306583"/>
              <a:ext cx="5172293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800" dirty="0" smtClean="0"/>
                <a:t>1.</a:t>
              </a:r>
              <a:r>
                <a:rPr lang="zh-CN" altLang="en-US" sz="2800" dirty="0" smtClean="0"/>
                <a:t>参与了社团</a:t>
              </a:r>
              <a:r>
                <a:rPr lang="en-US" altLang="zh-CN" sz="2800" dirty="0" smtClean="0"/>
                <a:t>PR</a:t>
              </a:r>
              <a:r>
                <a:rPr lang="zh-CN" altLang="en-US" sz="2800" dirty="0" smtClean="0"/>
                <a:t>、</a:t>
              </a:r>
              <a:r>
                <a:rPr lang="en-US" altLang="zh-CN" sz="2800" dirty="0" smtClean="0"/>
                <a:t>PS</a:t>
              </a:r>
              <a:r>
                <a:rPr lang="zh-CN" altLang="en-US" sz="2800" dirty="0" smtClean="0"/>
                <a:t>的培训，协助完成人人卓越结题海报制作</a:t>
              </a:r>
              <a:endParaRPr lang="zh-CN" altLang="en-US" sz="2800" dirty="0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342978" y="0"/>
            <a:ext cx="4849022" cy="3865799"/>
            <a:chOff x="7342978" y="0"/>
            <a:chExt cx="4849022" cy="3865799"/>
          </a:xfrm>
        </p:grpSpPr>
        <p:grpSp>
          <p:nvGrpSpPr>
            <p:cNvPr id="47" name="组合 46"/>
            <p:cNvGrpSpPr/>
            <p:nvPr/>
          </p:nvGrpSpPr>
          <p:grpSpPr>
            <a:xfrm>
              <a:off x="9958762" y="1490129"/>
              <a:ext cx="2233238" cy="2257778"/>
              <a:chOff x="524486" y="3482063"/>
              <a:chExt cx="3533461" cy="3572286"/>
            </a:xfrm>
          </p:grpSpPr>
          <p:pic>
            <p:nvPicPr>
              <p:cNvPr id="44" name="图片 43" descr="LOGO.png"/>
              <p:cNvPicPr>
                <a:picLocks noChangeAspect="1"/>
              </p:cNvPicPr>
              <p:nvPr/>
            </p:nvPicPr>
            <p:blipFill>
              <a:blip r:embed="rId2" cstate="print"/>
              <a:stretch>
                <a:fillRect/>
              </a:stretch>
            </p:blipFill>
            <p:spPr>
              <a:xfrm>
                <a:off x="524486" y="3482063"/>
                <a:ext cx="3533461" cy="3070576"/>
              </a:xfrm>
              <a:prstGeom prst="rect">
                <a:avLst/>
              </a:prstGeom>
            </p:spPr>
          </p:pic>
          <p:sp>
            <p:nvSpPr>
              <p:cNvPr id="46" name="TextBox 45"/>
              <p:cNvSpPr txBox="1"/>
              <p:nvPr/>
            </p:nvSpPr>
            <p:spPr>
              <a:xfrm>
                <a:off x="1185333" y="6654239"/>
                <a:ext cx="2483556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i="1" dirty="0" smtClean="0"/>
                  <a:t>自创 </a:t>
                </a:r>
                <a:r>
                  <a:rPr lang="en-US" altLang="zh-CN" sz="2000" b="1" i="1" dirty="0" smtClean="0"/>
                  <a:t>LOGO</a:t>
                </a:r>
                <a:endParaRPr lang="zh-CN" altLang="en-US" sz="2000" b="1" i="1" dirty="0"/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7342978" y="0"/>
              <a:ext cx="2490363" cy="3865799"/>
              <a:chOff x="7342978" y="0"/>
              <a:chExt cx="2490363" cy="3865799"/>
            </a:xfrm>
          </p:grpSpPr>
          <p:pic>
            <p:nvPicPr>
              <p:cNvPr id="45" name="图片 44" descr="招生宣传海报.jpg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342978" y="0"/>
                <a:ext cx="2490363" cy="3522133"/>
              </a:xfrm>
              <a:prstGeom prst="rect">
                <a:avLst/>
              </a:prstGeom>
            </p:spPr>
          </p:pic>
          <p:sp>
            <p:nvSpPr>
              <p:cNvPr id="48" name="TextBox 47"/>
              <p:cNvSpPr txBox="1"/>
              <p:nvPr/>
            </p:nvSpPr>
            <p:spPr>
              <a:xfrm>
                <a:off x="7823200" y="3465689"/>
                <a:ext cx="18288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000" b="1" i="1" dirty="0" smtClean="0"/>
                  <a:t>海报设计</a:t>
                </a:r>
                <a:endParaRPr lang="zh-CN" altLang="en-US" sz="2000" b="1" i="1" dirty="0"/>
              </a:p>
            </p:txBody>
          </p:sp>
        </p:grpSp>
      </p:grpSp>
      <p:grpSp>
        <p:nvGrpSpPr>
          <p:cNvPr id="55" name="组合 54"/>
          <p:cNvGrpSpPr/>
          <p:nvPr/>
        </p:nvGrpSpPr>
        <p:grpSpPr>
          <a:xfrm>
            <a:off x="1130481" y="2302119"/>
            <a:ext cx="11061519" cy="4386548"/>
            <a:chOff x="1130481" y="2302119"/>
            <a:chExt cx="11061519" cy="4386548"/>
          </a:xfrm>
        </p:grpSpPr>
        <p:pic>
          <p:nvPicPr>
            <p:cNvPr id="51" name="图片 50" descr="P1.PNG"/>
            <p:cNvPicPr>
              <a:picLocks noChangeAspect="1"/>
            </p:cNvPicPr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130481" y="2302119"/>
              <a:ext cx="2741608" cy="4296236"/>
            </a:xfrm>
            <a:prstGeom prst="rect">
              <a:avLst/>
            </a:prstGeom>
          </p:spPr>
        </p:pic>
        <p:pic>
          <p:nvPicPr>
            <p:cNvPr id="53" name="图片 52" descr="P3.PNG"/>
            <p:cNvPicPr>
              <a:picLocks noChangeAspect="1"/>
            </p:cNvPicPr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7388593" y="3865201"/>
              <a:ext cx="4803407" cy="2823466"/>
            </a:xfrm>
            <a:prstGeom prst="rect">
              <a:avLst/>
            </a:prstGeom>
          </p:spPr>
        </p:pic>
        <p:sp>
          <p:nvSpPr>
            <p:cNvPr id="54" name="TextBox 53"/>
            <p:cNvSpPr txBox="1"/>
            <p:nvPr/>
          </p:nvSpPr>
          <p:spPr>
            <a:xfrm>
              <a:off x="4289778" y="5667023"/>
              <a:ext cx="281093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i="1" dirty="0" smtClean="0">
                  <a:sym typeface="Wingdings" pitchFamily="2" charset="2"/>
                </a:rPr>
                <a:t></a:t>
              </a:r>
              <a:r>
                <a:rPr lang="zh-CN" altLang="en-US" sz="2400" b="1" i="1" dirty="0" smtClean="0">
                  <a:sym typeface="Wingdings" pitchFamily="2" charset="2"/>
                </a:rPr>
                <a:t>视频剪辑制作</a:t>
              </a:r>
              <a:r>
                <a:rPr lang="en-US" altLang="zh-CN" sz="2400" b="1" i="1" dirty="0" smtClean="0">
                  <a:sym typeface="Wingdings" pitchFamily="2" charset="2"/>
                </a:rPr>
                <a:t></a:t>
              </a: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223365" y="2985634"/>
            <a:ext cx="5500962" cy="3514512"/>
            <a:chOff x="223365" y="2985634"/>
            <a:chExt cx="5500962" cy="3514512"/>
          </a:xfrm>
        </p:grpSpPr>
        <p:grpSp>
          <p:nvGrpSpPr>
            <p:cNvPr id="5" name="íṡḷïḍè"/>
            <p:cNvGrpSpPr/>
            <p:nvPr/>
          </p:nvGrpSpPr>
          <p:grpSpPr>
            <a:xfrm>
              <a:off x="4228740" y="2985634"/>
              <a:ext cx="750250" cy="1400577"/>
              <a:chOff x="4034313" y="2912735"/>
              <a:chExt cx="1018611" cy="1901556"/>
            </a:xfrm>
          </p:grpSpPr>
          <p:sp>
            <p:nvSpPr>
              <p:cNvPr id="20" name="ï$líḑê"/>
              <p:cNvSpPr/>
              <p:nvPr/>
            </p:nvSpPr>
            <p:spPr bwMode="auto">
              <a:xfrm>
                <a:off x="4034313" y="2912735"/>
                <a:ext cx="1018611" cy="1901556"/>
              </a:xfrm>
              <a:custGeom>
                <a:avLst/>
                <a:gdLst>
                  <a:gd name="T0" fmla="*/ 363519 w 20023"/>
                  <a:gd name="T1" fmla="*/ 678657 h 21600"/>
                  <a:gd name="T2" fmla="*/ 363519 w 20023"/>
                  <a:gd name="T3" fmla="*/ 678657 h 21600"/>
                  <a:gd name="T4" fmla="*/ 363519 w 20023"/>
                  <a:gd name="T5" fmla="*/ 678657 h 21600"/>
                  <a:gd name="T6" fmla="*/ 363519 w 20023"/>
                  <a:gd name="T7" fmla="*/ 678657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0023" h="21600">
                    <a:moveTo>
                      <a:pt x="20022" y="16855"/>
                    </a:moveTo>
                    <a:cubicBezTo>
                      <a:pt x="4794" y="21599"/>
                      <a:pt x="4794" y="21599"/>
                      <a:pt x="4794" y="21599"/>
                    </a:cubicBezTo>
                    <a:cubicBezTo>
                      <a:pt x="-1469" y="14858"/>
                      <a:pt x="-1577" y="6805"/>
                      <a:pt x="4363" y="0"/>
                    </a:cubicBezTo>
                    <a:cubicBezTo>
                      <a:pt x="19806" y="4495"/>
                      <a:pt x="19806" y="4495"/>
                      <a:pt x="19806" y="4495"/>
                    </a:cubicBezTo>
                    <a:cubicBezTo>
                      <a:pt x="18186" y="6305"/>
                      <a:pt x="17322" y="8365"/>
                      <a:pt x="17322" y="10550"/>
                    </a:cubicBezTo>
                    <a:cubicBezTo>
                      <a:pt x="17322" y="12860"/>
                      <a:pt x="18294" y="14982"/>
                      <a:pt x="20022" y="16855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21" name="íSľïḑe"/>
              <p:cNvGrpSpPr/>
              <p:nvPr/>
            </p:nvGrpSpPr>
            <p:grpSpPr>
              <a:xfrm>
                <a:off x="4286914" y="3667853"/>
                <a:ext cx="465138" cy="391319"/>
                <a:chOff x="5356342" y="3093565"/>
                <a:chExt cx="465138" cy="391319"/>
              </a:xfrm>
              <a:solidFill>
                <a:schemeClr val="bg1"/>
              </a:solidFill>
            </p:grpSpPr>
            <p:sp>
              <p:nvSpPr>
                <p:cNvPr id="22" name="ïŝḻïḍe"/>
                <p:cNvSpPr/>
                <p:nvPr/>
              </p:nvSpPr>
              <p:spPr bwMode="auto">
                <a:xfrm>
                  <a:off x="5473023" y="3195165"/>
                  <a:ext cx="231775" cy="231775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6948" y="16070"/>
                      </a:moveTo>
                      <a:cubicBezTo>
                        <a:pt x="14037" y="19468"/>
                        <a:pt x="8925" y="19859"/>
                        <a:pt x="5529" y="16948"/>
                      </a:cubicBezTo>
                      <a:cubicBezTo>
                        <a:pt x="2130" y="14038"/>
                        <a:pt x="1740" y="8924"/>
                        <a:pt x="4651" y="5527"/>
                      </a:cubicBezTo>
                      <a:cubicBezTo>
                        <a:pt x="7559" y="2131"/>
                        <a:pt x="12674" y="1740"/>
                        <a:pt x="16070" y="4650"/>
                      </a:cubicBezTo>
                      <a:cubicBezTo>
                        <a:pt x="19466" y="7560"/>
                        <a:pt x="19859" y="12673"/>
                        <a:pt x="16948" y="16070"/>
                      </a:cubicBezTo>
                      <a:moveTo>
                        <a:pt x="10800" y="0"/>
                      </a:moveTo>
                      <a:cubicBezTo>
                        <a:pt x="4833" y="0"/>
                        <a:pt x="0" y="4834"/>
                        <a:pt x="0" y="10800"/>
                      </a:cubicBezTo>
                      <a:cubicBezTo>
                        <a:pt x="0" y="16765"/>
                        <a:pt x="4833" y="21599"/>
                        <a:pt x="10800" y="21599"/>
                      </a:cubicBezTo>
                      <a:cubicBezTo>
                        <a:pt x="16764" y="21599"/>
                        <a:pt x="21600" y="16765"/>
                        <a:pt x="21600" y="10800"/>
                      </a:cubicBezTo>
                      <a:cubicBezTo>
                        <a:pt x="21600" y="4834"/>
                        <a:pt x="16764" y="0"/>
                        <a:pt x="108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3" name="ïṧ1ïḍê"/>
                <p:cNvSpPr/>
                <p:nvPr/>
              </p:nvSpPr>
              <p:spPr bwMode="auto">
                <a:xfrm>
                  <a:off x="5530967" y="3253109"/>
                  <a:ext cx="65088" cy="65088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9200" y="0"/>
                      </a:moveTo>
                      <a:cubicBezTo>
                        <a:pt x="8596" y="0"/>
                        <a:pt x="0" y="8596"/>
                        <a:pt x="0" y="19195"/>
                      </a:cubicBezTo>
                      <a:lnTo>
                        <a:pt x="0" y="19199"/>
                      </a:lnTo>
                      <a:cubicBezTo>
                        <a:pt x="0" y="20524"/>
                        <a:pt x="1068" y="21599"/>
                        <a:pt x="2400" y="21599"/>
                      </a:cubicBezTo>
                      <a:cubicBezTo>
                        <a:pt x="3721" y="21599"/>
                        <a:pt x="4800" y="20524"/>
                        <a:pt x="4800" y="19199"/>
                      </a:cubicBezTo>
                      <a:lnTo>
                        <a:pt x="4800" y="19195"/>
                      </a:lnTo>
                      <a:cubicBezTo>
                        <a:pt x="4800" y="11247"/>
                        <a:pt x="11240" y="4799"/>
                        <a:pt x="19200" y="4799"/>
                      </a:cubicBezTo>
                      <a:cubicBezTo>
                        <a:pt x="20521" y="4799"/>
                        <a:pt x="21600" y="3724"/>
                        <a:pt x="21600" y="2399"/>
                      </a:cubicBezTo>
                      <a:cubicBezTo>
                        <a:pt x="21600" y="1075"/>
                        <a:pt x="20521" y="0"/>
                        <a:pt x="19200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24" name="íṥļidè"/>
                <p:cNvSpPr/>
                <p:nvPr/>
              </p:nvSpPr>
              <p:spPr bwMode="auto">
                <a:xfrm>
                  <a:off x="5356342" y="3093565"/>
                  <a:ext cx="465138" cy="39131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9199"/>
                      </a:moveTo>
                      <a:cubicBezTo>
                        <a:pt x="20249" y="19642"/>
                        <a:pt x="19948" y="19999"/>
                        <a:pt x="19575" y="19999"/>
                      </a:cubicBezTo>
                      <a:lnTo>
                        <a:pt x="2024" y="19999"/>
                      </a:lnTo>
                      <a:cubicBezTo>
                        <a:pt x="1651" y="19999"/>
                        <a:pt x="1349" y="19642"/>
                        <a:pt x="1349" y="19199"/>
                      </a:cubicBezTo>
                      <a:lnTo>
                        <a:pt x="1349" y="7200"/>
                      </a:lnTo>
                      <a:cubicBezTo>
                        <a:pt x="1349" y="6809"/>
                        <a:pt x="1588" y="6475"/>
                        <a:pt x="1914" y="6411"/>
                      </a:cubicBezTo>
                      <a:lnTo>
                        <a:pt x="5588" y="5684"/>
                      </a:lnTo>
                      <a:lnTo>
                        <a:pt x="6797" y="2103"/>
                      </a:lnTo>
                      <a:cubicBezTo>
                        <a:pt x="6900" y="1799"/>
                        <a:pt x="7148" y="1600"/>
                        <a:pt x="7424" y="1600"/>
                      </a:cubicBezTo>
                      <a:lnTo>
                        <a:pt x="14174" y="1600"/>
                      </a:lnTo>
                      <a:cubicBezTo>
                        <a:pt x="14450" y="1600"/>
                        <a:pt x="14698" y="1799"/>
                        <a:pt x="14801" y="2103"/>
                      </a:cubicBezTo>
                      <a:lnTo>
                        <a:pt x="16010" y="5684"/>
                      </a:lnTo>
                      <a:lnTo>
                        <a:pt x="19685" y="6411"/>
                      </a:lnTo>
                      <a:cubicBezTo>
                        <a:pt x="20011" y="6475"/>
                        <a:pt x="20249" y="6809"/>
                        <a:pt x="20249" y="7200"/>
                      </a:cubicBezTo>
                      <a:cubicBezTo>
                        <a:pt x="20249" y="7200"/>
                        <a:pt x="20249" y="19199"/>
                        <a:pt x="20249" y="19199"/>
                      </a:cubicBezTo>
                      <a:close/>
                      <a:moveTo>
                        <a:pt x="19907" y="4832"/>
                      </a:moveTo>
                      <a:lnTo>
                        <a:pt x="16981" y="4254"/>
                      </a:lnTo>
                      <a:lnTo>
                        <a:pt x="16054" y="1507"/>
                      </a:lnTo>
                      <a:cubicBezTo>
                        <a:pt x="15745" y="591"/>
                        <a:pt x="15006" y="0"/>
                        <a:pt x="14174" y="0"/>
                      </a:cubicBezTo>
                      <a:lnTo>
                        <a:pt x="7424" y="0"/>
                      </a:lnTo>
                      <a:cubicBezTo>
                        <a:pt x="6593" y="0"/>
                        <a:pt x="5854" y="591"/>
                        <a:pt x="5543" y="1509"/>
                      </a:cubicBezTo>
                      <a:lnTo>
                        <a:pt x="4618" y="4254"/>
                      </a:lnTo>
                      <a:lnTo>
                        <a:pt x="1692" y="4832"/>
                      </a:lnTo>
                      <a:cubicBezTo>
                        <a:pt x="711" y="5025"/>
                        <a:pt x="0" y="6020"/>
                        <a:pt x="0" y="7200"/>
                      </a:cubicBezTo>
                      <a:lnTo>
                        <a:pt x="0" y="19199"/>
                      </a:lnTo>
                      <a:cubicBezTo>
                        <a:pt x="0" y="20523"/>
                        <a:pt x="908" y="21600"/>
                        <a:pt x="2024" y="21600"/>
                      </a:cubicBezTo>
                      <a:lnTo>
                        <a:pt x="19575" y="21600"/>
                      </a:lnTo>
                      <a:cubicBezTo>
                        <a:pt x="20691" y="21600"/>
                        <a:pt x="21600" y="20523"/>
                        <a:pt x="21600" y="19199"/>
                      </a:cubicBezTo>
                      <a:lnTo>
                        <a:pt x="21600" y="7200"/>
                      </a:lnTo>
                      <a:cubicBezTo>
                        <a:pt x="21600" y="6020"/>
                        <a:pt x="20888" y="5025"/>
                        <a:pt x="19907" y="4832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grpSp>
          <p:nvGrpSpPr>
            <p:cNvPr id="6" name="îṥ1ide"/>
            <p:cNvGrpSpPr/>
            <p:nvPr/>
          </p:nvGrpSpPr>
          <p:grpSpPr>
            <a:xfrm>
              <a:off x="4482646" y="4147048"/>
              <a:ext cx="1241681" cy="1041833"/>
              <a:chOff x="4379040" y="4489581"/>
              <a:chExt cx="1685823" cy="1414491"/>
            </a:xfrm>
          </p:grpSpPr>
          <p:sp>
            <p:nvSpPr>
              <p:cNvPr id="16" name="íSļîḑè"/>
              <p:cNvSpPr/>
              <p:nvPr/>
            </p:nvSpPr>
            <p:spPr bwMode="auto">
              <a:xfrm>
                <a:off x="4379040" y="4489581"/>
                <a:ext cx="1685823" cy="1414491"/>
              </a:xfrm>
              <a:custGeom>
                <a:avLst/>
                <a:gdLst>
                  <a:gd name="T0" fmla="*/ 601663 w 21600"/>
                  <a:gd name="T1" fmla="*/ 504825 h 21600"/>
                  <a:gd name="T2" fmla="*/ 601663 w 21600"/>
                  <a:gd name="T3" fmla="*/ 504825 h 21600"/>
                  <a:gd name="T4" fmla="*/ 601663 w 21600"/>
                  <a:gd name="T5" fmla="*/ 504825 h 21600"/>
                  <a:gd name="T6" fmla="*/ 601663 w 21600"/>
                  <a:gd name="T7" fmla="*/ 504825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8153"/>
                    </a:moveTo>
                    <a:cubicBezTo>
                      <a:pt x="21248" y="21600"/>
                      <a:pt x="21248" y="21600"/>
                      <a:pt x="21248" y="21600"/>
                    </a:cubicBezTo>
                    <a:cubicBezTo>
                      <a:pt x="12664" y="21347"/>
                      <a:pt x="4714" y="16052"/>
                      <a:pt x="0" y="7479"/>
                    </a:cubicBezTo>
                    <a:cubicBezTo>
                      <a:pt x="9358" y="0"/>
                      <a:pt x="9358" y="0"/>
                      <a:pt x="9358" y="0"/>
                    </a:cubicBezTo>
                    <a:cubicBezTo>
                      <a:pt x="12030" y="4790"/>
                      <a:pt x="16464" y="7984"/>
                      <a:pt x="21600" y="8153"/>
                    </a:cubicBez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  <a:effectLst/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17" name="ïşḻíḍè"/>
              <p:cNvGrpSpPr/>
              <p:nvPr/>
            </p:nvGrpSpPr>
            <p:grpSpPr>
              <a:xfrm>
                <a:off x="5115541" y="5049296"/>
                <a:ext cx="465138" cy="435769"/>
                <a:chOff x="5368132" y="3540125"/>
                <a:chExt cx="465138" cy="435769"/>
              </a:xfrm>
              <a:solidFill>
                <a:schemeClr val="bg1"/>
              </a:solidFill>
            </p:grpSpPr>
            <p:sp>
              <p:nvSpPr>
                <p:cNvPr id="18" name="ïṥ1îḍè"/>
                <p:cNvSpPr/>
                <p:nvPr/>
              </p:nvSpPr>
              <p:spPr bwMode="auto">
                <a:xfrm>
                  <a:off x="5426869" y="3598069"/>
                  <a:ext cx="347663" cy="2325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699" y="20255"/>
                      </a:moveTo>
                      <a:lnTo>
                        <a:pt x="899" y="20255"/>
                      </a:lnTo>
                      <a:lnTo>
                        <a:pt x="899" y="1350"/>
                      </a:lnTo>
                      <a:lnTo>
                        <a:pt x="20699" y="1350"/>
                      </a:lnTo>
                      <a:cubicBezTo>
                        <a:pt x="20699" y="1350"/>
                        <a:pt x="20699" y="20255"/>
                        <a:pt x="20699" y="20255"/>
                      </a:cubicBezTo>
                      <a:close/>
                      <a:moveTo>
                        <a:pt x="20699" y="0"/>
                      </a:moveTo>
                      <a:lnTo>
                        <a:pt x="899" y="5"/>
                      </a:lnTo>
                      <a:cubicBezTo>
                        <a:pt x="402" y="5"/>
                        <a:pt x="0" y="603"/>
                        <a:pt x="0" y="1350"/>
                      </a:cubicBezTo>
                      <a:lnTo>
                        <a:pt x="0" y="20249"/>
                      </a:lnTo>
                      <a:cubicBezTo>
                        <a:pt x="0" y="20996"/>
                        <a:pt x="402" y="21599"/>
                        <a:pt x="899" y="21599"/>
                      </a:cubicBezTo>
                      <a:lnTo>
                        <a:pt x="20699" y="21599"/>
                      </a:lnTo>
                      <a:cubicBezTo>
                        <a:pt x="21197" y="21599"/>
                        <a:pt x="21600" y="20996"/>
                        <a:pt x="21600" y="20249"/>
                      </a:cubicBezTo>
                      <a:lnTo>
                        <a:pt x="21600" y="1350"/>
                      </a:lnTo>
                      <a:cubicBezTo>
                        <a:pt x="21600" y="603"/>
                        <a:pt x="21197" y="0"/>
                        <a:pt x="20699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9" name="ïŝḻíḍê"/>
                <p:cNvSpPr/>
                <p:nvPr/>
              </p:nvSpPr>
              <p:spPr bwMode="auto">
                <a:xfrm>
                  <a:off x="5368132" y="3540125"/>
                  <a:ext cx="465138" cy="435769"/>
                </a:xfrm>
                <a:custGeom>
                  <a:avLst/>
                  <a:gdLst>
                    <a:gd name="T0" fmla="*/ 10800 w 21600"/>
                    <a:gd name="T1" fmla="*/ 10800 h 21600"/>
                    <a:gd name="T2" fmla="*/ 10800 w 21600"/>
                    <a:gd name="T3" fmla="*/ 10800 h 21600"/>
                    <a:gd name="T4" fmla="*/ 10800 w 21600"/>
                    <a:gd name="T5" fmla="*/ 10800 h 21600"/>
                    <a:gd name="T6" fmla="*/ 10800 w 2160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0249" y="16562"/>
                      </a:moveTo>
                      <a:cubicBezTo>
                        <a:pt x="20249" y="16959"/>
                        <a:pt x="19946" y="17282"/>
                        <a:pt x="19575" y="17282"/>
                      </a:cubicBezTo>
                      <a:lnTo>
                        <a:pt x="13499" y="17282"/>
                      </a:lnTo>
                      <a:lnTo>
                        <a:pt x="8099" y="17282"/>
                      </a:lnTo>
                      <a:lnTo>
                        <a:pt x="2024" y="17282"/>
                      </a:lnTo>
                      <a:cubicBezTo>
                        <a:pt x="1651" y="17282"/>
                        <a:pt x="1349" y="16959"/>
                        <a:pt x="1349" y="16562"/>
                      </a:cubicBezTo>
                      <a:lnTo>
                        <a:pt x="1349" y="2160"/>
                      </a:lnTo>
                      <a:cubicBezTo>
                        <a:pt x="1349" y="1762"/>
                        <a:pt x="1651" y="1440"/>
                        <a:pt x="2024" y="1440"/>
                      </a:cubicBezTo>
                      <a:lnTo>
                        <a:pt x="19575" y="1440"/>
                      </a:lnTo>
                      <a:cubicBezTo>
                        <a:pt x="19946" y="1440"/>
                        <a:pt x="20249" y="1762"/>
                        <a:pt x="20249" y="2160"/>
                      </a:cubicBezTo>
                      <a:cubicBezTo>
                        <a:pt x="20249" y="2160"/>
                        <a:pt x="20249" y="16562"/>
                        <a:pt x="20249" y="16562"/>
                      </a:cubicBezTo>
                      <a:close/>
                      <a:moveTo>
                        <a:pt x="19575" y="0"/>
                      </a:moveTo>
                      <a:lnTo>
                        <a:pt x="2024" y="0"/>
                      </a:lnTo>
                      <a:cubicBezTo>
                        <a:pt x="905" y="0"/>
                        <a:pt x="0" y="966"/>
                        <a:pt x="0" y="2160"/>
                      </a:cubicBezTo>
                      <a:lnTo>
                        <a:pt x="0" y="16562"/>
                      </a:lnTo>
                      <a:cubicBezTo>
                        <a:pt x="0" y="17753"/>
                        <a:pt x="903" y="18718"/>
                        <a:pt x="2018" y="18721"/>
                      </a:cubicBezTo>
                      <a:lnTo>
                        <a:pt x="8774" y="18721"/>
                      </a:lnTo>
                      <a:lnTo>
                        <a:pt x="8774" y="19597"/>
                      </a:lnTo>
                      <a:lnTo>
                        <a:pt x="4561" y="20181"/>
                      </a:lnTo>
                      <a:cubicBezTo>
                        <a:pt x="4260" y="20262"/>
                        <a:pt x="4049" y="20549"/>
                        <a:pt x="4049" y="20879"/>
                      </a:cubicBezTo>
                      <a:cubicBezTo>
                        <a:pt x="4049" y="21277"/>
                        <a:pt x="4351" y="21599"/>
                        <a:pt x="4724" y="21599"/>
                      </a:cubicBezTo>
                      <a:lnTo>
                        <a:pt x="16874" y="21599"/>
                      </a:lnTo>
                      <a:cubicBezTo>
                        <a:pt x="17248" y="21599"/>
                        <a:pt x="17549" y="21277"/>
                        <a:pt x="17549" y="20879"/>
                      </a:cubicBezTo>
                      <a:cubicBezTo>
                        <a:pt x="17549" y="20549"/>
                        <a:pt x="17339" y="20262"/>
                        <a:pt x="17038" y="20181"/>
                      </a:cubicBezTo>
                      <a:lnTo>
                        <a:pt x="12824" y="19597"/>
                      </a:lnTo>
                      <a:lnTo>
                        <a:pt x="12824" y="18721"/>
                      </a:lnTo>
                      <a:lnTo>
                        <a:pt x="19581" y="18721"/>
                      </a:lnTo>
                      <a:cubicBezTo>
                        <a:pt x="20696" y="18718"/>
                        <a:pt x="21600" y="17753"/>
                        <a:pt x="21600" y="16562"/>
                      </a:cubicBezTo>
                      <a:lnTo>
                        <a:pt x="21600" y="2160"/>
                      </a:lnTo>
                      <a:cubicBezTo>
                        <a:pt x="21600" y="966"/>
                        <a:pt x="20692" y="0"/>
                        <a:pt x="19575" y="0"/>
                      </a:cubicBezTo>
                    </a:path>
                  </a:pathLst>
                </a:custGeom>
                <a:grpFill/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</p:grpSp>
        <p:sp>
          <p:nvSpPr>
            <p:cNvPr id="57" name="TextBox 56"/>
            <p:cNvSpPr txBox="1"/>
            <p:nvPr/>
          </p:nvSpPr>
          <p:spPr>
            <a:xfrm>
              <a:off x="223365" y="4684264"/>
              <a:ext cx="4509179" cy="18158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altLang="zh-CN" sz="2800" dirty="0" smtClean="0"/>
                <a:t>2.</a:t>
              </a:r>
              <a:r>
                <a:rPr lang="zh-CN" altLang="en-US" sz="2800" dirty="0" smtClean="0"/>
                <a:t>本学期摄影撰写了两篇院级协会新闻，并在协会第一次团支部支部大会参与摄影工作</a:t>
              </a:r>
              <a:endParaRPr lang="zh-CN" altLang="en-US" sz="2800" dirty="0"/>
            </a:p>
          </p:txBody>
        </p:sp>
      </p:grpSp>
      <p:pic>
        <p:nvPicPr>
          <p:cNvPr id="59" name="图片 58" descr="P0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96692" y="809131"/>
            <a:ext cx="4956268" cy="5149709"/>
          </a:xfrm>
          <a:prstGeom prst="rect">
            <a:avLst/>
          </a:prstGeom>
        </p:spPr>
      </p:pic>
      <p:pic>
        <p:nvPicPr>
          <p:cNvPr id="1026" name="Picture 2" descr="C:\Users\win10\Desktop\武理素材\4.jp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5043171" y="2968944"/>
            <a:ext cx="1433829" cy="1435464"/>
          </a:xfrm>
          <a:prstGeom prst="ellipse">
            <a:avLst/>
          </a:prstGeom>
          <a:ln w="63500" cap="rnd">
            <a:solidFill>
              <a:srgbClr val="FEC200"/>
            </a:solidFill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123" name="组合 122"/>
          <p:cNvGrpSpPr/>
          <p:nvPr/>
        </p:nvGrpSpPr>
        <p:grpSpPr>
          <a:xfrm>
            <a:off x="387125" y="231479"/>
            <a:ext cx="12126314" cy="7154869"/>
            <a:chOff x="387125" y="231479"/>
            <a:chExt cx="12126314" cy="7154869"/>
          </a:xfrm>
        </p:grpSpPr>
        <p:grpSp>
          <p:nvGrpSpPr>
            <p:cNvPr id="31" name="组合 30"/>
            <p:cNvGrpSpPr/>
            <p:nvPr/>
          </p:nvGrpSpPr>
          <p:grpSpPr>
            <a:xfrm>
              <a:off x="387125" y="231479"/>
              <a:ext cx="12126314" cy="7154869"/>
              <a:chOff x="387125" y="-258769"/>
              <a:chExt cx="12126314" cy="7154869"/>
            </a:xfrm>
          </p:grpSpPr>
          <p:grpSp>
            <p:nvGrpSpPr>
              <p:cNvPr id="32" name="组合 59"/>
              <p:cNvGrpSpPr/>
              <p:nvPr/>
            </p:nvGrpSpPr>
            <p:grpSpPr>
              <a:xfrm>
                <a:off x="387125" y="-258769"/>
                <a:ext cx="1316500" cy="883947"/>
                <a:chOff x="1276124" y="-1434310"/>
                <a:chExt cx="6401933" cy="4298496"/>
              </a:xfrm>
            </p:grpSpPr>
            <p:sp>
              <p:nvSpPr>
                <p:cNvPr id="40" name="菱形 39"/>
                <p:cNvSpPr/>
                <p:nvPr/>
              </p:nvSpPr>
              <p:spPr>
                <a:xfrm>
                  <a:off x="1276124" y="-606994"/>
                  <a:ext cx="2643869" cy="2643870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" name="菱形 40"/>
                <p:cNvSpPr/>
                <p:nvPr/>
              </p:nvSpPr>
              <p:spPr>
                <a:xfrm>
                  <a:off x="3379561" y="-1434310"/>
                  <a:ext cx="4298496" cy="4298496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33" name="文本框 60"/>
              <p:cNvSpPr txBox="1"/>
              <p:nvPr/>
            </p:nvSpPr>
            <p:spPr>
              <a:xfrm>
                <a:off x="910422" y="-91626"/>
                <a:ext cx="72281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3200" b="1" dirty="0" smtClean="0">
                    <a:solidFill>
                      <a:schemeClr val="accent1"/>
                    </a:solidFill>
                    <a:latin typeface="Agency FB" panose="020B0503020202020204" pitchFamily="34" charset="0"/>
                  </a:rPr>
                  <a:t>2</a:t>
                </a:r>
                <a:endParaRPr lang="zh-CN" altLang="en-US" sz="3200" b="1" dirty="0">
                  <a:solidFill>
                    <a:schemeClr val="accent1"/>
                  </a:solidFill>
                  <a:latin typeface="Agency FB" panose="020B0503020202020204" pitchFamily="34" charset="0"/>
                </a:endParaRPr>
              </a:p>
            </p:txBody>
          </p:sp>
          <p:grpSp>
            <p:nvGrpSpPr>
              <p:cNvPr id="34" name="组合 61"/>
              <p:cNvGrpSpPr/>
              <p:nvPr/>
            </p:nvGrpSpPr>
            <p:grpSpPr>
              <a:xfrm>
                <a:off x="1686902" y="-177578"/>
                <a:ext cx="5532873" cy="842956"/>
                <a:chOff x="1408881" y="-234766"/>
                <a:chExt cx="5532873" cy="842956"/>
              </a:xfrm>
            </p:grpSpPr>
            <p:sp>
              <p:nvSpPr>
                <p:cNvPr id="38" name="文本框 65"/>
                <p:cNvSpPr txBox="1"/>
                <p:nvPr/>
              </p:nvSpPr>
              <p:spPr>
                <a:xfrm>
                  <a:off x="2215357" y="-234766"/>
                  <a:ext cx="4198105" cy="52322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r>
                    <a:rPr lang="zh-CN" altLang="en-US" sz="2800" b="1" dirty="0" smtClean="0"/>
                    <a:t>述职报告</a:t>
                  </a:r>
                  <a:endParaRPr lang="zh-CN" altLang="en-US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endParaRPr>
                </a:p>
              </p:txBody>
            </p:sp>
            <p:sp>
              <p:nvSpPr>
                <p:cNvPr id="39" name="文本框 66"/>
                <p:cNvSpPr txBox="1"/>
                <p:nvPr/>
              </p:nvSpPr>
              <p:spPr>
                <a:xfrm>
                  <a:off x="1408881" y="300413"/>
                  <a:ext cx="553287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r>
                    <a:rPr lang="zh-CN" altLang="en-US" sz="1400" dirty="0" smtClean="0">
                      <a:solidFill>
                        <a:schemeClr val="bg1">
                          <a:lumMod val="50000"/>
                        </a:schemeClr>
                      </a:solidFill>
                      <a:latin typeface="Century Gothic" panose="020B0502020202020204" pitchFamily="34" charset="0"/>
                    </a:rPr>
                    <a:t>我干了什么？</a:t>
                  </a:r>
                  <a:endPara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Century Gothic" panose="020B0502020202020204" pitchFamily="34" charset="0"/>
                  </a:endParaRPr>
                </a:p>
              </p:txBody>
            </p:sp>
          </p:grpSp>
          <p:grpSp>
            <p:nvGrpSpPr>
              <p:cNvPr id="35" name="组合 62"/>
              <p:cNvGrpSpPr/>
              <p:nvPr/>
            </p:nvGrpSpPr>
            <p:grpSpPr>
              <a:xfrm>
                <a:off x="11572882" y="6254988"/>
                <a:ext cx="940557" cy="641112"/>
                <a:chOff x="11395287" y="6034159"/>
                <a:chExt cx="1208633" cy="823841"/>
              </a:xfrm>
            </p:grpSpPr>
            <p:sp>
              <p:nvSpPr>
                <p:cNvPr id="36" name="菱形 35"/>
                <p:cNvSpPr/>
                <p:nvPr/>
              </p:nvSpPr>
              <p:spPr>
                <a:xfrm>
                  <a:off x="11780079" y="6034159"/>
                  <a:ext cx="823841" cy="823841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7" name="菱形 36"/>
                <p:cNvSpPr/>
                <p:nvPr/>
              </p:nvSpPr>
              <p:spPr>
                <a:xfrm>
                  <a:off x="11395287" y="6157367"/>
                  <a:ext cx="577426" cy="577426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pic>
          <p:nvPicPr>
            <p:cNvPr id="75" name="图片 74" descr="科协.png"/>
            <p:cNvPicPr>
              <a:picLocks noChangeAspect="1"/>
            </p:cNvPicPr>
            <p:nvPr/>
          </p:nvPicPr>
          <p:blipFill>
            <a:blip r:embed="rId8" cstate="print"/>
            <a:srcRect l="29654" t="30335" r="28701" b="41925"/>
            <a:stretch>
              <a:fillRect/>
            </a:stretch>
          </p:blipFill>
          <p:spPr>
            <a:xfrm>
              <a:off x="1612415" y="293166"/>
              <a:ext cx="890733" cy="612000"/>
            </a:xfrm>
            <a:prstGeom prst="rect">
              <a:avLst/>
            </a:prstGeom>
          </p:spPr>
        </p:pic>
      </p:grpSp>
      <p:grpSp>
        <p:nvGrpSpPr>
          <p:cNvPr id="77" name="组合 76"/>
          <p:cNvGrpSpPr/>
          <p:nvPr/>
        </p:nvGrpSpPr>
        <p:grpSpPr>
          <a:xfrm>
            <a:off x="5568725" y="261256"/>
            <a:ext cx="12126303" cy="6596744"/>
            <a:chOff x="5568725" y="261256"/>
            <a:chExt cx="12126303" cy="6596744"/>
          </a:xfrm>
        </p:grpSpPr>
        <p:grpSp>
          <p:nvGrpSpPr>
            <p:cNvPr id="60" name="组合 59"/>
            <p:cNvGrpSpPr/>
            <p:nvPr/>
          </p:nvGrpSpPr>
          <p:grpSpPr>
            <a:xfrm>
              <a:off x="5568725" y="261256"/>
              <a:ext cx="12126303" cy="6596744"/>
              <a:chOff x="387125" y="299356"/>
              <a:chExt cx="12126303" cy="6596744"/>
            </a:xfrm>
          </p:grpSpPr>
          <p:grpSp>
            <p:nvGrpSpPr>
              <p:cNvPr id="61" name="组合 75"/>
              <p:cNvGrpSpPr/>
              <p:nvPr/>
            </p:nvGrpSpPr>
            <p:grpSpPr>
              <a:xfrm>
                <a:off x="387125" y="299356"/>
                <a:ext cx="1316501" cy="883948"/>
                <a:chOff x="1276124" y="1279752"/>
                <a:chExt cx="6401933" cy="4298496"/>
              </a:xfrm>
            </p:grpSpPr>
            <p:sp>
              <p:nvSpPr>
                <p:cNvPr id="69" name="菱形 68"/>
                <p:cNvSpPr/>
                <p:nvPr/>
              </p:nvSpPr>
              <p:spPr>
                <a:xfrm>
                  <a:off x="1276124" y="2107066"/>
                  <a:ext cx="2643868" cy="2643868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0" name="菱形 69"/>
                <p:cNvSpPr/>
                <p:nvPr/>
              </p:nvSpPr>
              <p:spPr>
                <a:xfrm>
                  <a:off x="3379561" y="1279752"/>
                  <a:ext cx="4298496" cy="4298496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62" name="文本框 76"/>
              <p:cNvSpPr txBox="1"/>
              <p:nvPr/>
            </p:nvSpPr>
            <p:spPr>
              <a:xfrm>
                <a:off x="909207" y="437364"/>
                <a:ext cx="72281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ctr"/>
                <a:r>
                  <a:rPr lang="en-US" altLang="zh-CN" sz="3200" b="1" dirty="0" smtClean="0">
                    <a:solidFill>
                      <a:schemeClr val="accent1"/>
                    </a:solidFill>
                    <a:latin typeface="Agency FB" panose="020B0503020202020204" pitchFamily="34" charset="0"/>
                  </a:rPr>
                  <a:t>3</a:t>
                </a:r>
                <a:endParaRPr lang="zh-CN" altLang="en-US" sz="3200" b="1" dirty="0">
                  <a:solidFill>
                    <a:schemeClr val="accent1"/>
                  </a:solidFill>
                  <a:latin typeface="Agency FB" panose="020B0503020202020204" pitchFamily="34" charset="0"/>
                </a:endParaRPr>
              </a:p>
            </p:txBody>
          </p:sp>
          <p:grpSp>
            <p:nvGrpSpPr>
              <p:cNvPr id="63" name="组合 77"/>
              <p:cNvGrpSpPr/>
              <p:nvPr/>
            </p:nvGrpSpPr>
            <p:grpSpPr>
              <a:xfrm>
                <a:off x="2044842" y="380547"/>
                <a:ext cx="7661133" cy="858735"/>
                <a:chOff x="1766821" y="323359"/>
                <a:chExt cx="7661133" cy="858735"/>
              </a:xfrm>
            </p:grpSpPr>
            <p:sp>
              <p:nvSpPr>
                <p:cNvPr id="67" name="文本框 81"/>
                <p:cNvSpPr txBox="1"/>
                <p:nvPr/>
              </p:nvSpPr>
              <p:spPr>
                <a:xfrm>
                  <a:off x="2243052" y="323359"/>
                  <a:ext cx="4198105" cy="52321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r>
                    <a:rPr lang="zh-CN" altLang="en-US" sz="2800" b="1" dirty="0" smtClean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Century Gothic" panose="020B0502020202020204" pitchFamily="34" charset="0"/>
                    </a:rPr>
                    <a:t>竞聘原因</a:t>
                  </a:r>
                  <a:endParaRPr lang="zh-CN" altLang="en-US" sz="28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endParaRPr>
                </a:p>
              </p:txBody>
            </p:sp>
            <p:sp>
              <p:nvSpPr>
                <p:cNvPr id="68" name="文本框 82"/>
                <p:cNvSpPr txBox="1"/>
                <p:nvPr/>
              </p:nvSpPr>
              <p:spPr>
                <a:xfrm>
                  <a:off x="1766821" y="874317"/>
                  <a:ext cx="7661133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  <a:scene3d>
                    <a:camera prst="orthographicFront"/>
                    <a:lightRig rig="threePt" dir="t"/>
                  </a:scene3d>
                  <a:sp3d contourW="12700"/>
                </a:bodyPr>
                <a:lstStyle/>
                <a:p>
                  <a:r>
                    <a:rPr lang="zh-CN" altLang="en-US" sz="1400" dirty="0" smtClean="0">
                      <a:solidFill>
                        <a:schemeClr val="bg1">
                          <a:lumMod val="50000"/>
                        </a:schemeClr>
                      </a:solidFill>
                      <a:latin typeface="Century Gothic" panose="020B0502020202020204" pitchFamily="34" charset="0"/>
                    </a:rPr>
                    <a:t>我为什么干？</a:t>
                  </a:r>
                  <a:r>
                    <a:rPr lang="en-US" altLang="zh-CN" sz="1400" dirty="0" smtClean="0">
                      <a:solidFill>
                        <a:schemeClr val="bg1">
                          <a:lumMod val="50000"/>
                        </a:schemeClr>
                      </a:solidFill>
                      <a:latin typeface="Century Gothic" panose="020B0502020202020204" pitchFamily="34" charset="0"/>
                    </a:rPr>
                    <a:t> </a:t>
                  </a:r>
                  <a:endParaRPr lang="en-US" altLang="zh-CN" sz="1400" dirty="0">
                    <a:solidFill>
                      <a:schemeClr val="bg1">
                        <a:lumMod val="50000"/>
                      </a:schemeClr>
                    </a:solidFill>
                    <a:latin typeface="Century Gothic" panose="020B0502020202020204" pitchFamily="34" charset="0"/>
                  </a:endParaRPr>
                </a:p>
              </p:txBody>
            </p:sp>
          </p:grpSp>
          <p:grpSp>
            <p:nvGrpSpPr>
              <p:cNvPr id="64" name="组合 78"/>
              <p:cNvGrpSpPr/>
              <p:nvPr/>
            </p:nvGrpSpPr>
            <p:grpSpPr>
              <a:xfrm>
                <a:off x="11572882" y="6254988"/>
                <a:ext cx="940557" cy="641112"/>
                <a:chOff x="11395287" y="6034159"/>
                <a:chExt cx="1208633" cy="823841"/>
              </a:xfrm>
            </p:grpSpPr>
            <p:sp>
              <p:nvSpPr>
                <p:cNvPr id="65" name="菱形 64"/>
                <p:cNvSpPr/>
                <p:nvPr/>
              </p:nvSpPr>
              <p:spPr>
                <a:xfrm>
                  <a:off x="11780079" y="6034159"/>
                  <a:ext cx="823841" cy="823841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" name="菱形 65"/>
                <p:cNvSpPr/>
                <p:nvPr/>
              </p:nvSpPr>
              <p:spPr>
                <a:xfrm>
                  <a:off x="11395287" y="6157367"/>
                  <a:ext cx="577426" cy="577426"/>
                </a:xfrm>
                <a:prstGeom prst="diamond">
                  <a:avLst/>
                </a:prstGeom>
                <a:noFill/>
                <a:ln w="28575">
                  <a:solidFill>
                    <a:schemeClr val="accent1">
                      <a:lumMod val="60000"/>
                      <a:lumOff val="4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74" name="组合 73"/>
            <p:cNvGrpSpPr/>
            <p:nvPr/>
          </p:nvGrpSpPr>
          <p:grpSpPr>
            <a:xfrm>
              <a:off x="5793127" y="1508760"/>
              <a:ext cx="6139793" cy="4832092"/>
              <a:chOff x="5793127" y="1508760"/>
              <a:chExt cx="6139793" cy="4832092"/>
            </a:xfrm>
          </p:grpSpPr>
          <p:grpSp>
            <p:nvGrpSpPr>
              <p:cNvPr id="3" name="íṣḻïḓé"/>
              <p:cNvGrpSpPr/>
              <p:nvPr/>
            </p:nvGrpSpPr>
            <p:grpSpPr>
              <a:xfrm>
                <a:off x="5793127" y="2156755"/>
                <a:ext cx="1241681" cy="1051661"/>
                <a:chOff x="6158273" y="1787370"/>
                <a:chExt cx="1685823" cy="1427835"/>
              </a:xfrm>
            </p:grpSpPr>
            <p:sp>
              <p:nvSpPr>
                <p:cNvPr id="27" name="îṡ1îďé"/>
                <p:cNvSpPr/>
                <p:nvPr/>
              </p:nvSpPr>
              <p:spPr bwMode="auto">
                <a:xfrm>
                  <a:off x="6158273" y="1787370"/>
                  <a:ext cx="1685823" cy="1427835"/>
                </a:xfrm>
                <a:custGeom>
                  <a:avLst/>
                  <a:gdLst>
                    <a:gd name="T0" fmla="*/ 601663 w 21600"/>
                    <a:gd name="T1" fmla="*/ 509588 h 21600"/>
                    <a:gd name="T2" fmla="*/ 601663 w 21600"/>
                    <a:gd name="T3" fmla="*/ 509588 h 21600"/>
                    <a:gd name="T4" fmla="*/ 601663 w 21600"/>
                    <a:gd name="T5" fmla="*/ 509588 h 21600"/>
                    <a:gd name="T6" fmla="*/ 601663 w 21600"/>
                    <a:gd name="T7" fmla="*/ 50958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3292"/>
                      </a:move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9217" y="497"/>
                        <a:pt x="17027" y="5981"/>
                        <a:pt x="21600" y="14538"/>
                      </a:cubicBezTo>
                      <a:cubicBezTo>
                        <a:pt x="12030" y="21600"/>
                        <a:pt x="12030" y="21600"/>
                        <a:pt x="12030" y="21600"/>
                      </a:cubicBezTo>
                      <a:cubicBezTo>
                        <a:pt x="9498" y="16865"/>
                        <a:pt x="5065" y="13624"/>
                        <a:pt x="0" y="13292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grpSp>
              <p:nvGrpSpPr>
                <p:cNvPr id="28" name="îšḷiḋê"/>
                <p:cNvGrpSpPr/>
                <p:nvPr/>
              </p:nvGrpSpPr>
              <p:grpSpPr>
                <a:xfrm>
                  <a:off x="6684760" y="2233977"/>
                  <a:ext cx="464344" cy="464344"/>
                  <a:chOff x="3498967" y="3049909"/>
                  <a:chExt cx="464344" cy="464344"/>
                </a:xfrm>
                <a:solidFill>
                  <a:schemeClr val="bg1"/>
                </a:solidFill>
              </p:grpSpPr>
              <p:sp>
                <p:nvSpPr>
                  <p:cNvPr id="29" name="îŝľiḑe"/>
                  <p:cNvSpPr/>
                  <p:nvPr/>
                </p:nvSpPr>
                <p:spPr bwMode="auto">
                  <a:xfrm>
                    <a:off x="3498967" y="3049909"/>
                    <a:ext cx="464344" cy="4643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3499" y="14850"/>
                        </a:moveTo>
                        <a:cubicBezTo>
                          <a:pt x="9772" y="14850"/>
                          <a:pt x="6749" y="11827"/>
                          <a:pt x="6749" y="8100"/>
                        </a:cubicBezTo>
                        <a:cubicBezTo>
                          <a:pt x="6749" y="4372"/>
                          <a:pt x="9772" y="1350"/>
                          <a:pt x="13499" y="1350"/>
                        </a:cubicBezTo>
                        <a:cubicBezTo>
                          <a:pt x="17227" y="1350"/>
                          <a:pt x="20249" y="4372"/>
                          <a:pt x="20249" y="8100"/>
                        </a:cubicBezTo>
                        <a:cubicBezTo>
                          <a:pt x="20249" y="11827"/>
                          <a:pt x="17227" y="14850"/>
                          <a:pt x="13499" y="14850"/>
                        </a:cubicBezTo>
                        <a:moveTo>
                          <a:pt x="3236" y="20042"/>
                        </a:moveTo>
                        <a:cubicBezTo>
                          <a:pt x="3019" y="20266"/>
                          <a:pt x="2718" y="20408"/>
                          <a:pt x="2382" y="20408"/>
                        </a:cubicBezTo>
                        <a:cubicBezTo>
                          <a:pt x="1724" y="20408"/>
                          <a:pt x="1191" y="19875"/>
                          <a:pt x="1191" y="19218"/>
                        </a:cubicBezTo>
                        <a:cubicBezTo>
                          <a:pt x="1191" y="18881"/>
                          <a:pt x="1332" y="18580"/>
                          <a:pt x="1557" y="18363"/>
                        </a:cubicBezTo>
                        <a:lnTo>
                          <a:pt x="1551" y="18358"/>
                        </a:lnTo>
                        <a:lnTo>
                          <a:pt x="6996" y="12913"/>
                        </a:lnTo>
                        <a:cubicBezTo>
                          <a:pt x="7472" y="13555"/>
                          <a:pt x="8039" y="14122"/>
                          <a:pt x="8680" y="14599"/>
                        </a:cubicBezTo>
                        <a:cubicBezTo>
                          <a:pt x="8680" y="14599"/>
                          <a:pt x="3236" y="20042"/>
                          <a:pt x="3236" y="20042"/>
                        </a:cubicBezTo>
                        <a:close/>
                        <a:moveTo>
                          <a:pt x="13499" y="0"/>
                        </a:moveTo>
                        <a:cubicBezTo>
                          <a:pt x="9026" y="0"/>
                          <a:pt x="5399" y="3626"/>
                          <a:pt x="5399" y="8100"/>
                        </a:cubicBezTo>
                        <a:cubicBezTo>
                          <a:pt x="5399" y="9467"/>
                          <a:pt x="5742" y="10754"/>
                          <a:pt x="6341" y="11884"/>
                        </a:cubicBezTo>
                        <a:lnTo>
                          <a:pt x="709" y="17515"/>
                        </a:lnTo>
                        <a:lnTo>
                          <a:pt x="713" y="17520"/>
                        </a:lnTo>
                        <a:cubicBezTo>
                          <a:pt x="274" y="17953"/>
                          <a:pt x="0" y="18552"/>
                          <a:pt x="0" y="19218"/>
                        </a:cubicBezTo>
                        <a:cubicBezTo>
                          <a:pt x="0" y="20533"/>
                          <a:pt x="1066" y="21599"/>
                          <a:pt x="2382" y="21599"/>
                        </a:cubicBezTo>
                        <a:cubicBezTo>
                          <a:pt x="3047" y="21599"/>
                          <a:pt x="3647" y="21326"/>
                          <a:pt x="4079" y="20885"/>
                        </a:cubicBezTo>
                        <a:lnTo>
                          <a:pt x="4078" y="20884"/>
                        </a:lnTo>
                        <a:lnTo>
                          <a:pt x="9708" y="15255"/>
                        </a:lnTo>
                        <a:cubicBezTo>
                          <a:pt x="10839" y="15856"/>
                          <a:pt x="12128" y="16200"/>
                          <a:pt x="13499" y="16200"/>
                        </a:cubicBezTo>
                        <a:cubicBezTo>
                          <a:pt x="17973" y="16200"/>
                          <a:pt x="21600" y="12573"/>
                          <a:pt x="21600" y="8100"/>
                        </a:cubicBezTo>
                        <a:cubicBezTo>
                          <a:pt x="21600" y="3626"/>
                          <a:pt x="17973" y="0"/>
                          <a:pt x="1349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30" name="iṡlíḓè"/>
                  <p:cNvSpPr/>
                  <p:nvPr/>
                </p:nvSpPr>
                <p:spPr bwMode="auto">
                  <a:xfrm>
                    <a:off x="3687085" y="3122140"/>
                    <a:ext cx="109538" cy="1087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160" y="0"/>
                        </a:moveTo>
                        <a:cubicBezTo>
                          <a:pt x="9025" y="0"/>
                          <a:pt x="0" y="9025"/>
                          <a:pt x="0" y="20160"/>
                        </a:cubicBezTo>
                        <a:cubicBezTo>
                          <a:pt x="0" y="20954"/>
                          <a:pt x="644" y="21600"/>
                          <a:pt x="1440" y="21600"/>
                        </a:cubicBezTo>
                        <a:cubicBezTo>
                          <a:pt x="2235" y="21600"/>
                          <a:pt x="2880" y="20954"/>
                          <a:pt x="2880" y="20160"/>
                        </a:cubicBezTo>
                        <a:cubicBezTo>
                          <a:pt x="2880" y="10618"/>
                          <a:pt x="10617" y="2880"/>
                          <a:pt x="20160" y="2880"/>
                        </a:cubicBezTo>
                        <a:cubicBezTo>
                          <a:pt x="20955" y="2880"/>
                          <a:pt x="21599" y="2234"/>
                          <a:pt x="21599" y="1440"/>
                        </a:cubicBezTo>
                        <a:cubicBezTo>
                          <a:pt x="21599" y="645"/>
                          <a:pt x="20955" y="0"/>
                          <a:pt x="2016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</p:grpSp>
          <p:grpSp>
            <p:nvGrpSpPr>
              <p:cNvPr id="7" name="ïşľïḑê"/>
              <p:cNvGrpSpPr/>
              <p:nvPr/>
            </p:nvGrpSpPr>
            <p:grpSpPr>
              <a:xfrm>
                <a:off x="6517168" y="2970892"/>
                <a:ext cx="748612" cy="1398939"/>
                <a:chOff x="7141300" y="2892719"/>
                <a:chExt cx="1016386" cy="1899332"/>
              </a:xfrm>
            </p:grpSpPr>
            <p:sp>
              <p:nvSpPr>
                <p:cNvPr id="11" name="íŝḷîḑê"/>
                <p:cNvSpPr/>
                <p:nvPr/>
              </p:nvSpPr>
              <p:spPr bwMode="auto">
                <a:xfrm>
                  <a:off x="7141300" y="2892719"/>
                  <a:ext cx="1016386" cy="1899332"/>
                </a:xfrm>
                <a:custGeom>
                  <a:avLst/>
                  <a:gdLst>
                    <a:gd name="T0" fmla="*/ 362725 w 20053"/>
                    <a:gd name="T1" fmla="*/ 677863 h 21600"/>
                    <a:gd name="T2" fmla="*/ 362725 w 20053"/>
                    <a:gd name="T3" fmla="*/ 677863 h 21600"/>
                    <a:gd name="T4" fmla="*/ 362725 w 20053"/>
                    <a:gd name="T5" fmla="*/ 677863 h 21600"/>
                    <a:gd name="T6" fmla="*/ 362725 w 20053"/>
                    <a:gd name="T7" fmla="*/ 6778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53" h="21600">
                      <a:moveTo>
                        <a:pt x="0" y="4620"/>
                      </a:moveTo>
                      <a:cubicBezTo>
                        <a:pt x="15412" y="0"/>
                        <a:pt x="15412" y="0"/>
                        <a:pt x="15412" y="0"/>
                      </a:cubicBezTo>
                      <a:cubicBezTo>
                        <a:pt x="21599" y="6741"/>
                        <a:pt x="21599" y="14858"/>
                        <a:pt x="15412" y="21599"/>
                      </a:cubicBezTo>
                      <a:cubicBezTo>
                        <a:pt x="0" y="16979"/>
                        <a:pt x="0" y="16979"/>
                        <a:pt x="0" y="16979"/>
                      </a:cubicBezTo>
                      <a:cubicBezTo>
                        <a:pt x="1737" y="15169"/>
                        <a:pt x="2605" y="13047"/>
                        <a:pt x="2605" y="10800"/>
                      </a:cubicBezTo>
                      <a:cubicBezTo>
                        <a:pt x="2605" y="8553"/>
                        <a:pt x="1737" y="6492"/>
                        <a:pt x="0" y="4620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grpSp>
              <p:nvGrpSpPr>
                <p:cNvPr id="12" name="î$lïḑe"/>
                <p:cNvGrpSpPr/>
                <p:nvPr/>
              </p:nvGrpSpPr>
              <p:grpSpPr>
                <a:xfrm>
                  <a:off x="7461470" y="3682140"/>
                  <a:ext cx="465138" cy="406400"/>
                  <a:chOff x="6357938" y="3535363"/>
                  <a:chExt cx="465138" cy="406400"/>
                </a:xfrm>
                <a:solidFill>
                  <a:schemeClr val="bg1"/>
                </a:solidFill>
              </p:grpSpPr>
              <p:sp>
                <p:nvSpPr>
                  <p:cNvPr id="13" name="i$1ïḓê"/>
                  <p:cNvSpPr/>
                  <p:nvPr/>
                </p:nvSpPr>
                <p:spPr bwMode="auto">
                  <a:xfrm>
                    <a:off x="6357938" y="3535363"/>
                    <a:ext cx="465138" cy="3341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951" y="9367"/>
                        </a:moveTo>
                        <a:cubicBezTo>
                          <a:pt x="10901" y="9383"/>
                          <a:pt x="10851" y="9391"/>
                          <a:pt x="10800" y="9391"/>
                        </a:cubicBezTo>
                        <a:cubicBezTo>
                          <a:pt x="10748" y="9391"/>
                          <a:pt x="10698" y="9383"/>
                          <a:pt x="10648" y="9367"/>
                        </a:cubicBezTo>
                        <a:lnTo>
                          <a:pt x="1873" y="6550"/>
                        </a:lnTo>
                        <a:cubicBezTo>
                          <a:pt x="1566" y="6452"/>
                          <a:pt x="1349" y="6072"/>
                          <a:pt x="1349" y="5634"/>
                        </a:cubicBezTo>
                        <a:cubicBezTo>
                          <a:pt x="1349" y="5197"/>
                          <a:pt x="1566" y="4817"/>
                          <a:pt x="1873" y="4719"/>
                        </a:cubicBezTo>
                        <a:lnTo>
                          <a:pt x="10648" y="1902"/>
                        </a:lnTo>
                        <a:cubicBezTo>
                          <a:pt x="10698" y="1886"/>
                          <a:pt x="10748" y="1878"/>
                          <a:pt x="10800" y="1878"/>
                        </a:cubicBezTo>
                        <a:cubicBezTo>
                          <a:pt x="10851" y="1878"/>
                          <a:pt x="10901" y="1886"/>
                          <a:pt x="10951" y="1902"/>
                        </a:cubicBezTo>
                        <a:lnTo>
                          <a:pt x="19726" y="4719"/>
                        </a:lnTo>
                        <a:cubicBezTo>
                          <a:pt x="20033" y="4817"/>
                          <a:pt x="20249" y="5197"/>
                          <a:pt x="20249" y="5634"/>
                        </a:cubicBezTo>
                        <a:cubicBezTo>
                          <a:pt x="20249" y="6072"/>
                          <a:pt x="20033" y="6452"/>
                          <a:pt x="19726" y="6550"/>
                        </a:cubicBezTo>
                        <a:cubicBezTo>
                          <a:pt x="19726" y="6550"/>
                          <a:pt x="10951" y="9367"/>
                          <a:pt x="10951" y="9367"/>
                        </a:cubicBezTo>
                        <a:close/>
                        <a:moveTo>
                          <a:pt x="16874" y="16904"/>
                        </a:moveTo>
                        <a:cubicBezTo>
                          <a:pt x="16874" y="17942"/>
                          <a:pt x="14849" y="19721"/>
                          <a:pt x="10800" y="19721"/>
                        </a:cubicBezTo>
                        <a:cubicBezTo>
                          <a:pt x="6749" y="19721"/>
                          <a:pt x="4724" y="17942"/>
                          <a:pt x="4724" y="16904"/>
                        </a:cubicBezTo>
                        <a:lnTo>
                          <a:pt x="4724" y="9394"/>
                        </a:lnTo>
                        <a:lnTo>
                          <a:pt x="10353" y="11200"/>
                        </a:lnTo>
                        <a:cubicBezTo>
                          <a:pt x="10501" y="11246"/>
                          <a:pt x="10651" y="11269"/>
                          <a:pt x="10800" y="11269"/>
                        </a:cubicBezTo>
                        <a:cubicBezTo>
                          <a:pt x="10949" y="11269"/>
                          <a:pt x="11098" y="11246"/>
                          <a:pt x="11255" y="11198"/>
                        </a:cubicBezTo>
                        <a:lnTo>
                          <a:pt x="16874" y="9394"/>
                        </a:lnTo>
                        <a:cubicBezTo>
                          <a:pt x="16874" y="9394"/>
                          <a:pt x="16874" y="16904"/>
                          <a:pt x="16874" y="16904"/>
                        </a:cubicBezTo>
                        <a:close/>
                        <a:moveTo>
                          <a:pt x="21600" y="5634"/>
                        </a:moveTo>
                        <a:cubicBezTo>
                          <a:pt x="21600" y="4314"/>
                          <a:pt x="20954" y="3185"/>
                          <a:pt x="20030" y="2888"/>
                        </a:cubicBezTo>
                        <a:lnTo>
                          <a:pt x="11246" y="68"/>
                        </a:lnTo>
                        <a:cubicBezTo>
                          <a:pt x="11098" y="22"/>
                          <a:pt x="10949" y="0"/>
                          <a:pt x="10800" y="0"/>
                        </a:cubicBezTo>
                        <a:cubicBezTo>
                          <a:pt x="10651" y="0"/>
                          <a:pt x="10501" y="22"/>
                          <a:pt x="10344" y="71"/>
                        </a:cubicBezTo>
                        <a:lnTo>
                          <a:pt x="1570" y="2888"/>
                        </a:lnTo>
                        <a:cubicBezTo>
                          <a:pt x="645" y="3185"/>
                          <a:pt x="0" y="4314"/>
                          <a:pt x="0" y="5634"/>
                        </a:cubicBezTo>
                        <a:cubicBezTo>
                          <a:pt x="0" y="6955"/>
                          <a:pt x="645" y="8084"/>
                          <a:pt x="1569" y="8380"/>
                        </a:cubicBezTo>
                        <a:lnTo>
                          <a:pt x="3374" y="8960"/>
                        </a:lnTo>
                        <a:lnTo>
                          <a:pt x="3374" y="16904"/>
                        </a:lnTo>
                        <a:cubicBezTo>
                          <a:pt x="3374" y="19397"/>
                          <a:pt x="5425" y="21600"/>
                          <a:pt x="10800" y="21600"/>
                        </a:cubicBezTo>
                        <a:cubicBezTo>
                          <a:pt x="16174" y="21600"/>
                          <a:pt x="18224" y="19397"/>
                          <a:pt x="18224" y="16904"/>
                        </a:cubicBezTo>
                        <a:lnTo>
                          <a:pt x="18224" y="8960"/>
                        </a:lnTo>
                        <a:lnTo>
                          <a:pt x="20030" y="8380"/>
                        </a:lnTo>
                        <a:cubicBezTo>
                          <a:pt x="20954" y="8084"/>
                          <a:pt x="21600" y="6955"/>
                          <a:pt x="21600" y="5634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14" name="iṧlïḋè"/>
                  <p:cNvSpPr/>
                  <p:nvPr/>
                </p:nvSpPr>
                <p:spPr bwMode="auto">
                  <a:xfrm>
                    <a:off x="6779419" y="3680619"/>
                    <a:ext cx="28575" cy="1595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963"/>
                        </a:moveTo>
                        <a:lnTo>
                          <a:pt x="0" y="19636"/>
                        </a:lnTo>
                        <a:cubicBezTo>
                          <a:pt x="0" y="20721"/>
                          <a:pt x="4841" y="21599"/>
                          <a:pt x="10800" y="21599"/>
                        </a:cubicBezTo>
                        <a:cubicBezTo>
                          <a:pt x="16758" y="21599"/>
                          <a:pt x="21600" y="20721"/>
                          <a:pt x="21600" y="19636"/>
                        </a:cubicBezTo>
                        <a:lnTo>
                          <a:pt x="21600" y="1963"/>
                        </a:lnTo>
                        <a:cubicBezTo>
                          <a:pt x="21600" y="878"/>
                          <a:pt x="16758" y="0"/>
                          <a:pt x="10800" y="0"/>
                        </a:cubicBezTo>
                        <a:cubicBezTo>
                          <a:pt x="4841" y="0"/>
                          <a:pt x="0" y="878"/>
                          <a:pt x="0" y="1963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  <p:sp>
                <p:nvSpPr>
                  <p:cNvPr id="15" name="íślîďê"/>
                  <p:cNvSpPr/>
                  <p:nvPr/>
                </p:nvSpPr>
                <p:spPr bwMode="auto">
                  <a:xfrm>
                    <a:off x="6764338" y="3854450"/>
                    <a:ext cx="58738" cy="8731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800" y="0"/>
                        </a:moveTo>
                        <a:cubicBezTo>
                          <a:pt x="4838" y="0"/>
                          <a:pt x="0" y="10427"/>
                          <a:pt x="0" y="14400"/>
                        </a:cubicBezTo>
                        <a:cubicBezTo>
                          <a:pt x="0" y="18372"/>
                          <a:pt x="4838" y="21599"/>
                          <a:pt x="10800" y="21599"/>
                        </a:cubicBezTo>
                        <a:cubicBezTo>
                          <a:pt x="16761" y="21599"/>
                          <a:pt x="21600" y="18372"/>
                          <a:pt x="21600" y="14400"/>
                        </a:cubicBezTo>
                        <a:cubicBezTo>
                          <a:pt x="21600" y="10427"/>
                          <a:pt x="16761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txBody>
                  <a:bodyPr anchor="ctr"/>
                  <a:lstStyle/>
                  <a:p>
                    <a:pPr algn="ctr"/>
                    <a:endParaRPr/>
                  </a:p>
                </p:txBody>
              </p:sp>
            </p:grpSp>
          </p:grpSp>
          <p:grpSp>
            <p:nvGrpSpPr>
              <p:cNvPr id="8" name="iṩlîḑé"/>
              <p:cNvGrpSpPr/>
              <p:nvPr/>
            </p:nvGrpSpPr>
            <p:grpSpPr>
              <a:xfrm>
                <a:off x="5801317" y="4122476"/>
                <a:ext cx="1243319" cy="1061490"/>
                <a:chOff x="6169393" y="4456220"/>
                <a:chExt cx="1688048" cy="1441179"/>
              </a:xfrm>
            </p:grpSpPr>
            <p:sp>
              <p:nvSpPr>
                <p:cNvPr id="9" name="ï$ľîdê"/>
                <p:cNvSpPr/>
                <p:nvPr/>
              </p:nvSpPr>
              <p:spPr bwMode="auto">
                <a:xfrm>
                  <a:off x="6169393" y="4456220"/>
                  <a:ext cx="1688048" cy="1441179"/>
                </a:xfrm>
                <a:custGeom>
                  <a:avLst/>
                  <a:gdLst>
                    <a:gd name="T0" fmla="*/ 602457 w 21600"/>
                    <a:gd name="T1" fmla="*/ 514350 h 21600"/>
                    <a:gd name="T2" fmla="*/ 602457 w 21600"/>
                    <a:gd name="T3" fmla="*/ 514350 h 21600"/>
                    <a:gd name="T4" fmla="*/ 602457 w 21600"/>
                    <a:gd name="T5" fmla="*/ 514350 h 21600"/>
                    <a:gd name="T6" fmla="*/ 602457 w 21600"/>
                    <a:gd name="T7" fmla="*/ 5143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961" y="0"/>
                      </a:moveTo>
                      <a:cubicBezTo>
                        <a:pt x="21600" y="6924"/>
                        <a:pt x="21600" y="6924"/>
                        <a:pt x="21600" y="6924"/>
                      </a:cubicBezTo>
                      <a:cubicBezTo>
                        <a:pt x="17096" y="15499"/>
                        <a:pt x="9287" y="21023"/>
                        <a:pt x="703" y="21600"/>
                      </a:cubicBezTo>
                      <a:cubicBezTo>
                        <a:pt x="0" y="8492"/>
                        <a:pt x="0" y="8492"/>
                        <a:pt x="0" y="8492"/>
                      </a:cubicBezTo>
                      <a:cubicBezTo>
                        <a:pt x="5065" y="8079"/>
                        <a:pt x="9498" y="4782"/>
                        <a:pt x="11961" y="0"/>
                      </a:cubicBezTo>
                      <a:close/>
                    </a:path>
                  </a:pathLst>
                </a:custGeom>
                <a:solidFill>
                  <a:srgbClr val="FFC000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10" name="iS1îḑè"/>
                <p:cNvSpPr/>
                <p:nvPr/>
              </p:nvSpPr>
              <p:spPr bwMode="auto">
                <a:xfrm>
                  <a:off x="6750244" y="4964219"/>
                  <a:ext cx="464344" cy="465138"/>
                </a:xfrm>
                <a:custGeom>
                  <a:avLst/>
                  <a:gdLst>
                    <a:gd name="T0" fmla="*/ 10510 w 21020"/>
                    <a:gd name="T1" fmla="*/ 10800 h 21600"/>
                    <a:gd name="T2" fmla="*/ 10510 w 21020"/>
                    <a:gd name="T3" fmla="*/ 10800 h 21600"/>
                    <a:gd name="T4" fmla="*/ 10510 w 21020"/>
                    <a:gd name="T5" fmla="*/ 10800 h 21600"/>
                    <a:gd name="T6" fmla="*/ 10510 w 2102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020" h="21600">
                      <a:moveTo>
                        <a:pt x="18846" y="7946"/>
                      </a:moveTo>
                      <a:lnTo>
                        <a:pt x="17740" y="9091"/>
                      </a:lnTo>
                      <a:cubicBezTo>
                        <a:pt x="17740" y="8939"/>
                        <a:pt x="17758" y="8792"/>
                        <a:pt x="17744" y="8636"/>
                      </a:cubicBezTo>
                      <a:cubicBezTo>
                        <a:pt x="17629" y="7331"/>
                        <a:pt x="17036" y="6068"/>
                        <a:pt x="16074" y="5080"/>
                      </a:cubicBezTo>
                      <a:cubicBezTo>
                        <a:pt x="15004" y="3980"/>
                        <a:pt x="13585" y="3348"/>
                        <a:pt x="12180" y="3345"/>
                      </a:cubicBezTo>
                      <a:lnTo>
                        <a:pt x="13268" y="2218"/>
                      </a:lnTo>
                      <a:cubicBezTo>
                        <a:pt x="13812" y="1659"/>
                        <a:pt x="14572" y="1350"/>
                        <a:pt x="15403" y="1350"/>
                      </a:cubicBezTo>
                      <a:cubicBezTo>
                        <a:pt x="16460" y="1350"/>
                        <a:pt x="17546" y="1840"/>
                        <a:pt x="18381" y="2696"/>
                      </a:cubicBezTo>
                      <a:cubicBezTo>
                        <a:pt x="19165" y="3500"/>
                        <a:pt x="19631" y="4499"/>
                        <a:pt x="19698" y="5510"/>
                      </a:cubicBezTo>
                      <a:cubicBezTo>
                        <a:pt x="19760" y="6453"/>
                        <a:pt x="19457" y="7317"/>
                        <a:pt x="18846" y="7946"/>
                      </a:cubicBezTo>
                      <a:moveTo>
                        <a:pt x="5828" y="19329"/>
                      </a:moveTo>
                      <a:cubicBezTo>
                        <a:pt x="5813" y="18424"/>
                        <a:pt x="5454" y="17481"/>
                        <a:pt x="4730" y="16739"/>
                      </a:cubicBezTo>
                      <a:cubicBezTo>
                        <a:pt x="4046" y="16034"/>
                        <a:pt x="3150" y="15628"/>
                        <a:pt x="2257" y="15592"/>
                      </a:cubicBezTo>
                      <a:lnTo>
                        <a:pt x="2911" y="13157"/>
                      </a:lnTo>
                      <a:cubicBezTo>
                        <a:pt x="2959" y="12995"/>
                        <a:pt x="3052" y="12835"/>
                        <a:pt x="3168" y="12695"/>
                      </a:cubicBezTo>
                      <a:cubicBezTo>
                        <a:pt x="4485" y="11726"/>
                        <a:pt x="6512" y="12012"/>
                        <a:pt x="7920" y="13460"/>
                      </a:cubicBezTo>
                      <a:cubicBezTo>
                        <a:pt x="9409" y="14990"/>
                        <a:pt x="9639" y="17230"/>
                        <a:pt x="8492" y="18568"/>
                      </a:cubicBezTo>
                      <a:cubicBezTo>
                        <a:pt x="8416" y="18609"/>
                        <a:pt x="8339" y="18648"/>
                        <a:pt x="8256" y="18675"/>
                      </a:cubicBezTo>
                      <a:cubicBezTo>
                        <a:pt x="8256" y="18675"/>
                        <a:pt x="5828" y="19329"/>
                        <a:pt x="5828" y="19329"/>
                      </a:cubicBezTo>
                      <a:close/>
                      <a:moveTo>
                        <a:pt x="2737" y="20164"/>
                      </a:moveTo>
                      <a:cubicBezTo>
                        <a:pt x="2665" y="20181"/>
                        <a:pt x="2443" y="20239"/>
                        <a:pt x="2291" y="20249"/>
                      </a:cubicBezTo>
                      <a:cubicBezTo>
                        <a:pt x="1751" y="20244"/>
                        <a:pt x="1313" y="19792"/>
                        <a:pt x="1313" y="19237"/>
                      </a:cubicBezTo>
                      <a:cubicBezTo>
                        <a:pt x="1321" y="19124"/>
                        <a:pt x="1365" y="18929"/>
                        <a:pt x="1380" y="18857"/>
                      </a:cubicBezTo>
                      <a:lnTo>
                        <a:pt x="2071" y="16283"/>
                      </a:lnTo>
                      <a:cubicBezTo>
                        <a:pt x="2822" y="16261"/>
                        <a:pt x="3630" y="16562"/>
                        <a:pt x="4265" y="17215"/>
                      </a:cubicBezTo>
                      <a:cubicBezTo>
                        <a:pt x="4911" y="17878"/>
                        <a:pt x="5214" y="18725"/>
                        <a:pt x="5181" y="19504"/>
                      </a:cubicBezTo>
                      <a:cubicBezTo>
                        <a:pt x="5181" y="19504"/>
                        <a:pt x="2737" y="20164"/>
                        <a:pt x="2737" y="20164"/>
                      </a:cubicBezTo>
                      <a:close/>
                      <a:moveTo>
                        <a:pt x="6888" y="11179"/>
                      </a:moveTo>
                      <a:cubicBezTo>
                        <a:pt x="6280" y="10927"/>
                        <a:pt x="5642" y="10783"/>
                        <a:pt x="5004" y="10774"/>
                      </a:cubicBezTo>
                      <a:lnTo>
                        <a:pt x="10063" y="5536"/>
                      </a:lnTo>
                      <a:cubicBezTo>
                        <a:pt x="10838" y="4759"/>
                        <a:pt x="11966" y="4536"/>
                        <a:pt x="13077" y="4819"/>
                      </a:cubicBezTo>
                      <a:cubicBezTo>
                        <a:pt x="13077" y="4819"/>
                        <a:pt x="6888" y="11179"/>
                        <a:pt x="6888" y="11179"/>
                      </a:cubicBezTo>
                      <a:close/>
                      <a:moveTo>
                        <a:pt x="9717" y="13672"/>
                      </a:moveTo>
                      <a:cubicBezTo>
                        <a:pt x="9473" y="13258"/>
                        <a:pt x="9194" y="12859"/>
                        <a:pt x="8848" y="12505"/>
                      </a:cubicBezTo>
                      <a:cubicBezTo>
                        <a:pt x="8447" y="12093"/>
                        <a:pt x="7986" y="11770"/>
                        <a:pt x="7507" y="11498"/>
                      </a:cubicBezTo>
                      <a:lnTo>
                        <a:pt x="13767" y="5064"/>
                      </a:lnTo>
                      <a:cubicBezTo>
                        <a:pt x="14259" y="5288"/>
                        <a:pt x="14729" y="5607"/>
                        <a:pt x="15145" y="6035"/>
                      </a:cubicBezTo>
                      <a:cubicBezTo>
                        <a:pt x="15500" y="6398"/>
                        <a:pt x="15775" y="6806"/>
                        <a:pt x="15987" y="7229"/>
                      </a:cubicBezTo>
                      <a:cubicBezTo>
                        <a:pt x="15987" y="7229"/>
                        <a:pt x="9717" y="13672"/>
                        <a:pt x="9717" y="13672"/>
                      </a:cubicBezTo>
                      <a:close/>
                      <a:moveTo>
                        <a:pt x="10519" y="16061"/>
                      </a:moveTo>
                      <a:cubicBezTo>
                        <a:pt x="10465" y="15452"/>
                        <a:pt x="10298" y="14854"/>
                        <a:pt x="10047" y="14288"/>
                      </a:cubicBezTo>
                      <a:lnTo>
                        <a:pt x="16257" y="7906"/>
                      </a:lnTo>
                      <a:cubicBezTo>
                        <a:pt x="16637" y="9140"/>
                        <a:pt x="16442" y="10429"/>
                        <a:pt x="15610" y="11284"/>
                      </a:cubicBezTo>
                      <a:cubicBezTo>
                        <a:pt x="15604" y="11290"/>
                        <a:pt x="15598" y="11293"/>
                        <a:pt x="15593" y="11298"/>
                      </a:cubicBezTo>
                      <a:lnTo>
                        <a:pt x="15602" y="11306"/>
                      </a:lnTo>
                      <a:lnTo>
                        <a:pt x="10525" y="16565"/>
                      </a:lnTo>
                      <a:cubicBezTo>
                        <a:pt x="10527" y="16397"/>
                        <a:pt x="10534" y="16232"/>
                        <a:pt x="10519" y="16061"/>
                      </a:cubicBezTo>
                      <a:moveTo>
                        <a:pt x="19308" y="1741"/>
                      </a:moveTo>
                      <a:cubicBezTo>
                        <a:pt x="18228" y="632"/>
                        <a:pt x="16805" y="0"/>
                        <a:pt x="15403" y="0"/>
                      </a:cubicBezTo>
                      <a:cubicBezTo>
                        <a:pt x="14220" y="0"/>
                        <a:pt x="13131" y="450"/>
                        <a:pt x="12335" y="1266"/>
                      </a:cubicBezTo>
                      <a:lnTo>
                        <a:pt x="9138" y="4577"/>
                      </a:lnTo>
                      <a:cubicBezTo>
                        <a:pt x="9129" y="4585"/>
                        <a:pt x="9118" y="4592"/>
                        <a:pt x="9108" y="4602"/>
                      </a:cubicBezTo>
                      <a:cubicBezTo>
                        <a:pt x="9103" y="4608"/>
                        <a:pt x="9100" y="4614"/>
                        <a:pt x="9095" y="4620"/>
                      </a:cubicBezTo>
                      <a:lnTo>
                        <a:pt x="9096" y="4621"/>
                      </a:lnTo>
                      <a:lnTo>
                        <a:pt x="2310" y="11647"/>
                      </a:lnTo>
                      <a:cubicBezTo>
                        <a:pt x="1998" y="11966"/>
                        <a:pt x="1771" y="12364"/>
                        <a:pt x="1645" y="12797"/>
                      </a:cubicBezTo>
                      <a:lnTo>
                        <a:pt x="102" y="18541"/>
                      </a:lnTo>
                      <a:cubicBezTo>
                        <a:pt x="100" y="18557"/>
                        <a:pt x="0" y="19008"/>
                        <a:pt x="0" y="19237"/>
                      </a:cubicBezTo>
                      <a:cubicBezTo>
                        <a:pt x="0" y="20541"/>
                        <a:pt x="1030" y="21599"/>
                        <a:pt x="2302" y="21599"/>
                      </a:cubicBezTo>
                      <a:cubicBezTo>
                        <a:pt x="2554" y="21599"/>
                        <a:pt x="3044" y="21475"/>
                        <a:pt x="3062" y="21473"/>
                      </a:cubicBezTo>
                      <a:lnTo>
                        <a:pt x="8630" y="19969"/>
                      </a:lnTo>
                      <a:cubicBezTo>
                        <a:pt x="9054" y="19839"/>
                        <a:pt x="9439" y="19604"/>
                        <a:pt x="9750" y="19283"/>
                      </a:cubicBezTo>
                      <a:lnTo>
                        <a:pt x="19776" y="8899"/>
                      </a:lnTo>
                      <a:cubicBezTo>
                        <a:pt x="21600" y="7023"/>
                        <a:pt x="21394" y="3881"/>
                        <a:pt x="19308" y="1741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/>
                  <a:endParaRPr/>
                </a:p>
              </p:txBody>
            </p:sp>
          </p:grpSp>
          <p:sp>
            <p:nvSpPr>
              <p:cNvPr id="73" name="TextBox 72"/>
              <p:cNvSpPr txBox="1"/>
              <p:nvPr/>
            </p:nvSpPr>
            <p:spPr>
              <a:xfrm>
                <a:off x="7559040" y="1508760"/>
                <a:ext cx="4373880" cy="483209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just"/>
                <a:r>
                  <a:rPr lang="en-US" altLang="zh-CN" sz="2800" b="1" i="1" dirty="0" smtClean="0"/>
                  <a:t>Because:</a:t>
                </a:r>
              </a:p>
              <a:p>
                <a:pPr algn="just"/>
                <a:r>
                  <a:rPr lang="en-US" altLang="zh-CN" sz="2800" dirty="0" smtClean="0"/>
                  <a:t>1.</a:t>
                </a:r>
                <a:r>
                  <a:rPr lang="zh-CN" altLang="en-US" sz="2800" dirty="0" smtClean="0"/>
                  <a:t>不想无所事事，干饭和打游戏的乐趣不如学习的</a:t>
                </a:r>
                <a:r>
                  <a:rPr lang="zh-CN" altLang="en-US" sz="2800" b="1" dirty="0" smtClean="0"/>
                  <a:t>兴趣</a:t>
                </a:r>
                <a:r>
                  <a:rPr lang="zh-CN" altLang="en-US" sz="2800" dirty="0" smtClean="0"/>
                  <a:t>。希望能够</a:t>
                </a:r>
                <a:r>
                  <a:rPr lang="zh-CN" altLang="en-US" sz="2800" b="1" dirty="0" smtClean="0"/>
                  <a:t>锻炼</a:t>
                </a:r>
                <a:r>
                  <a:rPr lang="zh-CN" altLang="en-US" sz="2800" dirty="0" smtClean="0"/>
                  <a:t>自己的宣传管理方面能力</a:t>
                </a:r>
                <a:endParaRPr lang="en-US" altLang="zh-CN" sz="2800" dirty="0" smtClean="0"/>
              </a:p>
              <a:p>
                <a:pPr algn="just"/>
                <a:endParaRPr lang="en-US" altLang="zh-CN" sz="2800" dirty="0" smtClean="0"/>
              </a:p>
              <a:p>
                <a:pPr algn="just"/>
                <a:endParaRPr lang="en-US" altLang="zh-CN" sz="2800" dirty="0" smtClean="0"/>
              </a:p>
              <a:p>
                <a:pPr algn="just"/>
                <a:r>
                  <a:rPr lang="en-US" altLang="zh-CN" sz="2800" dirty="0" smtClean="0"/>
                  <a:t>2.</a:t>
                </a:r>
                <a:r>
                  <a:rPr lang="zh-CN" altLang="en-US" sz="2800" b="1" dirty="0" smtClean="0"/>
                  <a:t>喜欢</a:t>
                </a:r>
                <a:r>
                  <a:rPr lang="zh-CN" altLang="en-US" sz="2800" dirty="0" smtClean="0"/>
                  <a:t>这个社团，</a:t>
                </a:r>
                <a:r>
                  <a:rPr lang="zh-CN" altLang="en-US" sz="2800" b="1" dirty="0" smtClean="0"/>
                  <a:t>喜欢</a:t>
                </a:r>
                <a:r>
                  <a:rPr lang="zh-CN" altLang="en-US" sz="2800" dirty="0" smtClean="0"/>
                  <a:t>这个部门，希望宣传部能够发展得更好，希望科协能得到更好的宣传</a:t>
                </a:r>
                <a:endParaRPr lang="zh-CN" altLang="en-US" sz="2800" dirty="0"/>
              </a:p>
            </p:txBody>
          </p:sp>
        </p:grpSp>
        <p:pic>
          <p:nvPicPr>
            <p:cNvPr id="76" name="图片 75" descr="科协.png"/>
            <p:cNvPicPr>
              <a:picLocks noChangeAspect="1"/>
            </p:cNvPicPr>
            <p:nvPr/>
          </p:nvPicPr>
          <p:blipFill>
            <a:blip r:embed="rId8" cstate="print"/>
            <a:srcRect l="29654" t="30335" r="28701" b="41925"/>
            <a:stretch>
              <a:fillRect/>
            </a:stretch>
          </p:blipFill>
          <p:spPr>
            <a:xfrm>
              <a:off x="6825426" y="285023"/>
              <a:ext cx="890733" cy="612000"/>
            </a:xfrm>
            <a:prstGeom prst="rect">
              <a:avLst/>
            </a:prstGeom>
          </p:spPr>
        </p:pic>
      </p:grpSp>
      <p:grpSp>
        <p:nvGrpSpPr>
          <p:cNvPr id="124" name="组合 123"/>
          <p:cNvGrpSpPr/>
          <p:nvPr/>
        </p:nvGrpSpPr>
        <p:grpSpPr>
          <a:xfrm>
            <a:off x="0" y="0"/>
            <a:ext cx="12513428" cy="7371108"/>
            <a:chOff x="238205" y="3380975"/>
            <a:chExt cx="12513428" cy="7371108"/>
          </a:xfrm>
        </p:grpSpPr>
        <p:grpSp>
          <p:nvGrpSpPr>
            <p:cNvPr id="125" name="组合 52"/>
            <p:cNvGrpSpPr/>
            <p:nvPr/>
          </p:nvGrpSpPr>
          <p:grpSpPr>
            <a:xfrm>
              <a:off x="238205" y="3380975"/>
              <a:ext cx="12513439" cy="7371108"/>
              <a:chOff x="0" y="0"/>
              <a:chExt cx="12513439" cy="7371108"/>
            </a:xfrm>
          </p:grpSpPr>
          <p:pic>
            <p:nvPicPr>
              <p:cNvPr id="127" name="图片 126" descr="科协.png"/>
              <p:cNvPicPr>
                <a:picLocks noChangeAspect="1"/>
              </p:cNvPicPr>
              <p:nvPr/>
            </p:nvPicPr>
            <p:blipFill>
              <a:blip r:embed="rId8" cstate="print"/>
              <a:srcRect l="29654" t="30335" r="28701" b="41925"/>
              <a:stretch>
                <a:fillRect/>
              </a:stretch>
            </p:blipFill>
            <p:spPr>
              <a:xfrm>
                <a:off x="1612415" y="293166"/>
                <a:ext cx="890733" cy="612000"/>
              </a:xfrm>
              <a:prstGeom prst="rect">
                <a:avLst/>
              </a:prstGeom>
            </p:spPr>
          </p:pic>
          <p:grpSp>
            <p:nvGrpSpPr>
              <p:cNvPr id="128" name="组合 51"/>
              <p:cNvGrpSpPr/>
              <p:nvPr/>
            </p:nvGrpSpPr>
            <p:grpSpPr>
              <a:xfrm>
                <a:off x="0" y="0"/>
                <a:ext cx="12513439" cy="7371108"/>
                <a:chOff x="0" y="0"/>
                <a:chExt cx="12513439" cy="7371108"/>
              </a:xfrm>
            </p:grpSpPr>
            <p:sp>
              <p:nvSpPr>
                <p:cNvPr id="129" name="矩形 128"/>
                <p:cNvSpPr/>
                <p:nvPr/>
              </p:nvSpPr>
              <p:spPr>
                <a:xfrm>
                  <a:off x="0" y="0"/>
                  <a:ext cx="12192000" cy="6858000"/>
                </a:xfrm>
                <a:prstGeom prst="rect">
                  <a:avLst/>
                </a:prstGeom>
                <a:solidFill>
                  <a:schemeClr val="bg1"/>
                </a:solidFill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pSp>
              <p:nvGrpSpPr>
                <p:cNvPr id="130" name="组合 58"/>
                <p:cNvGrpSpPr/>
                <p:nvPr/>
              </p:nvGrpSpPr>
              <p:grpSpPr>
                <a:xfrm>
                  <a:off x="387125" y="216239"/>
                  <a:ext cx="12126314" cy="7154869"/>
                  <a:chOff x="387125" y="-258769"/>
                  <a:chExt cx="12126314" cy="7154869"/>
                </a:xfrm>
              </p:grpSpPr>
              <p:grpSp>
                <p:nvGrpSpPr>
                  <p:cNvPr id="131" name="组合 59"/>
                  <p:cNvGrpSpPr/>
                  <p:nvPr/>
                </p:nvGrpSpPr>
                <p:grpSpPr>
                  <a:xfrm>
                    <a:off x="387125" y="-258769"/>
                    <a:ext cx="1316500" cy="883947"/>
                    <a:chOff x="1276124" y="-1434310"/>
                    <a:chExt cx="6401933" cy="4298496"/>
                  </a:xfrm>
                </p:grpSpPr>
                <p:sp>
                  <p:nvSpPr>
                    <p:cNvPr id="139" name="菱形 138"/>
                    <p:cNvSpPr/>
                    <p:nvPr/>
                  </p:nvSpPr>
                  <p:spPr>
                    <a:xfrm>
                      <a:off x="1276124" y="-606994"/>
                      <a:ext cx="2643869" cy="2643870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40" name="菱形 139"/>
                    <p:cNvSpPr/>
                    <p:nvPr/>
                  </p:nvSpPr>
                  <p:spPr>
                    <a:xfrm>
                      <a:off x="3379561" y="-1434310"/>
                      <a:ext cx="4298496" cy="4298496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  <p:sp>
                <p:nvSpPr>
                  <p:cNvPr id="132" name="文本框 60"/>
                  <p:cNvSpPr txBox="1"/>
                  <p:nvPr/>
                </p:nvSpPr>
                <p:spPr>
                  <a:xfrm>
                    <a:off x="883750" y="-91626"/>
                    <a:ext cx="722818" cy="584775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  <a:scene3d>
                      <a:camera prst="orthographicFront"/>
                      <a:lightRig rig="threePt" dir="t"/>
                    </a:scene3d>
                    <a:sp3d contourW="12700"/>
                  </a:bodyPr>
                  <a:lstStyle/>
                  <a:p>
                    <a:pPr algn="ctr"/>
                    <a:r>
                      <a:rPr lang="en-US" altLang="zh-CN" sz="3200" b="1" dirty="0" smtClean="0">
                        <a:solidFill>
                          <a:schemeClr val="accent1"/>
                        </a:solidFill>
                        <a:latin typeface="Agency FB" panose="020B0503020202020204" pitchFamily="34" charset="0"/>
                      </a:rPr>
                      <a:t>4</a:t>
                    </a:r>
                    <a:endParaRPr lang="zh-CN" altLang="en-US" sz="3200" b="1" dirty="0">
                      <a:solidFill>
                        <a:schemeClr val="accent1"/>
                      </a:solidFill>
                      <a:latin typeface="Agency FB" panose="020B0503020202020204" pitchFamily="34" charset="0"/>
                    </a:endParaRPr>
                  </a:p>
                </p:txBody>
              </p:sp>
              <p:grpSp>
                <p:nvGrpSpPr>
                  <p:cNvPr id="133" name="组合 61"/>
                  <p:cNvGrpSpPr/>
                  <p:nvPr/>
                </p:nvGrpSpPr>
                <p:grpSpPr>
                  <a:xfrm>
                    <a:off x="1686902" y="-177578"/>
                    <a:ext cx="5532873" cy="842956"/>
                    <a:chOff x="1408881" y="-234766"/>
                    <a:chExt cx="5532873" cy="842956"/>
                  </a:xfrm>
                </p:grpSpPr>
                <p:sp>
                  <p:nvSpPr>
                    <p:cNvPr id="137" name="文本框 65"/>
                    <p:cNvSpPr txBox="1"/>
                    <p:nvPr/>
                  </p:nvSpPr>
                  <p:spPr>
                    <a:xfrm>
                      <a:off x="2215357" y="-234766"/>
                      <a:ext cx="4198105" cy="523220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  <a:scene3d>
                        <a:camera prst="orthographicFront"/>
                        <a:lightRig rig="threePt" dir="t"/>
                      </a:scene3d>
                      <a:sp3d contourW="12700"/>
                    </a:bodyPr>
                    <a:lstStyle/>
                    <a:p>
                      <a:r>
                        <a:rPr lang="zh-CN" altLang="en-US" sz="28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Century Gothic" panose="020B0502020202020204" pitchFamily="34" charset="0"/>
                        </a:rPr>
                        <a:t>就职目标</a:t>
                      </a:r>
                      <a:endParaRPr lang="zh-CN" altLang="en-US" sz="2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p:txBody>
                </p:sp>
                <p:sp>
                  <p:nvSpPr>
                    <p:cNvPr id="138" name="文本框 66"/>
                    <p:cNvSpPr txBox="1"/>
                    <p:nvPr/>
                  </p:nvSpPr>
                  <p:spPr>
                    <a:xfrm>
                      <a:off x="1408881" y="300413"/>
                      <a:ext cx="5532873" cy="307777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  <a:scene3d>
                        <a:camera prst="orthographicFront"/>
                        <a:lightRig rig="threePt" dir="t"/>
                      </a:scene3d>
                      <a:sp3d contourW="12700"/>
                    </a:bodyPr>
                    <a:lstStyle/>
                    <a:p>
                      <a:r>
                        <a:rPr lang="zh-CN" altLang="en-US" sz="1400" dirty="0" smtClean="0">
                          <a:solidFill>
                            <a:schemeClr val="bg1">
                              <a:lumMod val="50000"/>
                            </a:schemeClr>
                          </a:solidFill>
                          <a:latin typeface="Century Gothic" panose="020B0502020202020204" pitchFamily="34" charset="0"/>
                        </a:rPr>
                        <a:t>我将干什么？</a:t>
                      </a:r>
                      <a:endParaRPr lang="en-US" altLang="zh-CN" sz="1400" dirty="0">
                        <a:solidFill>
                          <a:schemeClr val="bg1">
                            <a:lumMod val="50000"/>
                          </a:schemeClr>
                        </a:solidFill>
                        <a:latin typeface="Century Gothic" panose="020B0502020202020204" pitchFamily="34" charset="0"/>
                      </a:endParaRPr>
                    </a:p>
                  </p:txBody>
                </p:sp>
              </p:grpSp>
              <p:grpSp>
                <p:nvGrpSpPr>
                  <p:cNvPr id="134" name="组合 62"/>
                  <p:cNvGrpSpPr/>
                  <p:nvPr/>
                </p:nvGrpSpPr>
                <p:grpSpPr>
                  <a:xfrm>
                    <a:off x="11572882" y="6254988"/>
                    <a:ext cx="940557" cy="641112"/>
                    <a:chOff x="11395287" y="6034159"/>
                    <a:chExt cx="1208633" cy="823841"/>
                  </a:xfrm>
                </p:grpSpPr>
                <p:sp>
                  <p:nvSpPr>
                    <p:cNvPr id="135" name="菱形 134"/>
                    <p:cNvSpPr/>
                    <p:nvPr/>
                  </p:nvSpPr>
                  <p:spPr>
                    <a:xfrm>
                      <a:off x="11780079" y="6034159"/>
                      <a:ext cx="823841" cy="823841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  <p:sp>
                  <p:nvSpPr>
                    <p:cNvPr id="136" name="菱形 135"/>
                    <p:cNvSpPr/>
                    <p:nvPr/>
                  </p:nvSpPr>
                  <p:spPr>
                    <a:xfrm>
                      <a:off x="11395287" y="6157367"/>
                      <a:ext cx="577426" cy="577426"/>
                    </a:xfrm>
                    <a:prstGeom prst="diamond">
                      <a:avLst/>
                    </a:prstGeom>
                    <a:noFill/>
                    <a:ln w="28575">
                      <a:solidFill>
                        <a:schemeClr val="accent1">
                          <a:lumMod val="60000"/>
                          <a:lumOff val="40000"/>
                        </a:schemeClr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zh-CN" altLang="en-US"/>
                    </a:p>
                  </p:txBody>
                </p:sp>
              </p:grpSp>
            </p:grpSp>
          </p:grpSp>
        </p:grpSp>
        <p:pic>
          <p:nvPicPr>
            <p:cNvPr id="126" name="图片 125" descr="科协.png"/>
            <p:cNvPicPr>
              <a:picLocks noChangeAspect="1"/>
            </p:cNvPicPr>
            <p:nvPr/>
          </p:nvPicPr>
          <p:blipFill>
            <a:blip r:embed="rId8" cstate="print"/>
            <a:srcRect l="29654" t="30335" r="28701" b="41925"/>
            <a:stretch>
              <a:fillRect/>
            </a:stretch>
          </p:blipFill>
          <p:spPr>
            <a:xfrm>
              <a:off x="1850620" y="3574248"/>
              <a:ext cx="890733" cy="612000"/>
            </a:xfrm>
            <a:prstGeom prst="rect">
              <a:avLst/>
            </a:prstGeom>
          </p:spPr>
        </p:pic>
      </p:grpSp>
      <p:cxnSp>
        <p:nvCxnSpPr>
          <p:cNvPr id="141" name="Straight Connector 46"/>
          <p:cNvCxnSpPr/>
          <p:nvPr/>
        </p:nvCxnSpPr>
        <p:spPr>
          <a:xfrm flipV="1">
            <a:off x="3621473" y="4279201"/>
            <a:ext cx="0" cy="462698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51"/>
          <p:cNvCxnSpPr/>
          <p:nvPr/>
        </p:nvCxnSpPr>
        <p:spPr>
          <a:xfrm flipV="1">
            <a:off x="6977214" y="4298251"/>
            <a:ext cx="0" cy="462698"/>
          </a:xfrm>
          <a:prstGeom prst="line">
            <a:avLst/>
          </a:prstGeom>
          <a:ln w="9525">
            <a:solidFill>
              <a:schemeClr val="bg2">
                <a:lumMod val="90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3" name="组合 142"/>
          <p:cNvGrpSpPr/>
          <p:nvPr/>
        </p:nvGrpSpPr>
        <p:grpSpPr>
          <a:xfrm>
            <a:off x="738374" y="1863431"/>
            <a:ext cx="1959909" cy="2307351"/>
            <a:chOff x="761833" y="1702748"/>
            <a:chExt cx="1959909" cy="2307351"/>
          </a:xfrm>
        </p:grpSpPr>
        <p:sp>
          <p:nvSpPr>
            <p:cNvPr id="144" name="ísḻíďè"/>
            <p:cNvSpPr/>
            <p:nvPr/>
          </p:nvSpPr>
          <p:spPr>
            <a:xfrm>
              <a:off x="819502" y="3654195"/>
              <a:ext cx="1758833" cy="355904"/>
            </a:xfrm>
            <a:prstGeom prst="chevron">
              <a:avLst/>
            </a:prstGeom>
            <a:solidFill>
              <a:srgbClr val="00B0F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日常新闻</a:t>
              </a:r>
              <a:endParaRPr lang="en-US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45" name="组合 33"/>
            <p:cNvGrpSpPr/>
            <p:nvPr/>
          </p:nvGrpSpPr>
          <p:grpSpPr>
            <a:xfrm>
              <a:off x="761833" y="1702748"/>
              <a:ext cx="1959909" cy="1933005"/>
              <a:chOff x="-47713" y="2016248"/>
              <a:chExt cx="1959909" cy="1933005"/>
            </a:xfrm>
          </p:grpSpPr>
          <p:sp>
            <p:nvSpPr>
              <p:cNvPr id="146" name="文本框 34"/>
              <p:cNvSpPr txBox="1"/>
              <p:nvPr/>
            </p:nvSpPr>
            <p:spPr>
              <a:xfrm>
                <a:off x="190651" y="2016248"/>
                <a:ext cx="138432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日常新闻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47" name="文本框 35"/>
              <p:cNvSpPr txBox="1"/>
              <p:nvPr/>
            </p:nvSpPr>
            <p:spPr>
              <a:xfrm>
                <a:off x="-47713" y="2541175"/>
                <a:ext cx="1959909" cy="14080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凡有会议，必出新闻，分工撰写，部长审核。最后所有新闻整理到群文件夹。</a:t>
                </a:r>
                <a:endPara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pPr>
                  <a:lnSpc>
                    <a:spcPct val="114000"/>
                  </a:lnSpc>
                </a:pPr>
                <a:endParaRPr lang="en-US" altLang="zh-CN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148" name="组合 147"/>
          <p:cNvGrpSpPr/>
          <p:nvPr/>
        </p:nvGrpSpPr>
        <p:grpSpPr>
          <a:xfrm>
            <a:off x="4336893" y="1949688"/>
            <a:ext cx="1871708" cy="2221094"/>
            <a:chOff x="4337168" y="1789005"/>
            <a:chExt cx="1758833" cy="2221094"/>
          </a:xfrm>
        </p:grpSpPr>
        <p:sp>
          <p:nvSpPr>
            <p:cNvPr id="149" name="ïš1íďe"/>
            <p:cNvSpPr/>
            <p:nvPr/>
          </p:nvSpPr>
          <p:spPr>
            <a:xfrm>
              <a:off x="4337168" y="3654195"/>
              <a:ext cx="1758833" cy="355904"/>
            </a:xfrm>
            <a:prstGeom prst="chevron">
              <a:avLst/>
            </a:prstGeom>
            <a:solidFill>
              <a:srgbClr val="00206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部门招新</a:t>
              </a:r>
              <a:endParaRPr lang="en-US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50" name="组合 36"/>
            <p:cNvGrpSpPr/>
            <p:nvPr/>
          </p:nvGrpSpPr>
          <p:grpSpPr>
            <a:xfrm>
              <a:off x="4365208" y="1789005"/>
              <a:ext cx="1686968" cy="1478331"/>
              <a:chOff x="-17448" y="2326623"/>
              <a:chExt cx="1686968" cy="1478331"/>
            </a:xfrm>
          </p:grpSpPr>
          <p:sp>
            <p:nvSpPr>
              <p:cNvPr id="151" name="文本框 37"/>
              <p:cNvSpPr txBox="1"/>
              <p:nvPr/>
            </p:nvSpPr>
            <p:spPr>
              <a:xfrm>
                <a:off x="327461" y="2326623"/>
                <a:ext cx="1066327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部门招新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52" name="文本框 38"/>
              <p:cNvSpPr txBox="1"/>
              <p:nvPr/>
            </p:nvSpPr>
            <p:spPr>
              <a:xfrm>
                <a:off x="-17448" y="2923174"/>
                <a:ext cx="1686968" cy="8817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按计划招录新成员，做好成员情况审核摸排</a:t>
                </a:r>
                <a:endPara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153" name="组合 152"/>
          <p:cNvGrpSpPr/>
          <p:nvPr/>
        </p:nvGrpSpPr>
        <p:grpSpPr>
          <a:xfrm>
            <a:off x="7877943" y="1935411"/>
            <a:ext cx="2834640" cy="2235371"/>
            <a:chOff x="7792218" y="1774728"/>
            <a:chExt cx="2834640" cy="2235371"/>
          </a:xfrm>
        </p:grpSpPr>
        <p:sp>
          <p:nvSpPr>
            <p:cNvPr id="154" name="işḷïḋê"/>
            <p:cNvSpPr/>
            <p:nvPr/>
          </p:nvSpPr>
          <p:spPr>
            <a:xfrm>
              <a:off x="7854834" y="3654195"/>
              <a:ext cx="1758833" cy="355904"/>
            </a:xfrm>
            <a:prstGeom prst="chevron">
              <a:avLst/>
            </a:prstGeom>
            <a:solidFill>
              <a:srgbClr val="C0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工作方式</a:t>
              </a:r>
              <a:endParaRPr lang="en-US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55" name="组合 39"/>
            <p:cNvGrpSpPr/>
            <p:nvPr/>
          </p:nvGrpSpPr>
          <p:grpSpPr>
            <a:xfrm>
              <a:off x="7792218" y="1774728"/>
              <a:ext cx="2834641" cy="1410758"/>
              <a:chOff x="203449" y="2267523"/>
              <a:chExt cx="2397449" cy="1410758"/>
            </a:xfrm>
          </p:grpSpPr>
          <p:sp>
            <p:nvSpPr>
              <p:cNvPr id="156" name="文本框 40"/>
              <p:cNvSpPr txBox="1"/>
              <p:nvPr/>
            </p:nvSpPr>
            <p:spPr>
              <a:xfrm>
                <a:off x="454417" y="2267523"/>
                <a:ext cx="213378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工作方式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57" name="文本框 41"/>
              <p:cNvSpPr txBox="1"/>
              <p:nvPr/>
            </p:nvSpPr>
            <p:spPr>
              <a:xfrm>
                <a:off x="203449" y="2893451"/>
                <a:ext cx="2397449" cy="78483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分工为主，单干为辅；</a:t>
                </a:r>
                <a:endPara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态度第一，锻炼能力；</a:t>
                </a:r>
                <a:endPara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  <a:p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按时完成，及时总结。</a:t>
                </a:r>
                <a:endParaRPr lang="zh-CN" altLang="en-US" sz="15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</p:grpSp>
      <p:grpSp>
        <p:nvGrpSpPr>
          <p:cNvPr id="158" name="组合 157"/>
          <p:cNvGrpSpPr/>
          <p:nvPr/>
        </p:nvGrpSpPr>
        <p:grpSpPr>
          <a:xfrm>
            <a:off x="9699390" y="3814878"/>
            <a:ext cx="1771553" cy="2197815"/>
            <a:chOff x="9613665" y="3654195"/>
            <a:chExt cx="1771553" cy="2197815"/>
          </a:xfrm>
        </p:grpSpPr>
        <p:sp>
          <p:nvSpPr>
            <p:cNvPr id="159" name="îṣ1íďé"/>
            <p:cNvSpPr/>
            <p:nvPr/>
          </p:nvSpPr>
          <p:spPr>
            <a:xfrm>
              <a:off x="9613665" y="3654195"/>
              <a:ext cx="1758833" cy="355904"/>
            </a:xfrm>
            <a:prstGeom prst="chevron">
              <a:avLst/>
            </a:prstGeom>
            <a:solidFill>
              <a:srgbClr val="FF000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部门协作</a:t>
              </a:r>
              <a:endParaRPr lang="en-US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60" name="组合 42"/>
            <p:cNvGrpSpPr/>
            <p:nvPr/>
          </p:nvGrpSpPr>
          <p:grpSpPr>
            <a:xfrm>
              <a:off x="9649935" y="4230593"/>
              <a:ext cx="1735283" cy="1621417"/>
              <a:chOff x="3594023" y="1804855"/>
              <a:chExt cx="1735283" cy="1621417"/>
            </a:xfrm>
          </p:grpSpPr>
          <p:sp>
            <p:nvSpPr>
              <p:cNvPr id="161" name="文本框 43"/>
              <p:cNvSpPr txBox="1"/>
              <p:nvPr/>
            </p:nvSpPr>
            <p:spPr>
              <a:xfrm>
                <a:off x="3594023" y="1804855"/>
                <a:ext cx="149078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部门协作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62" name="文本框 44"/>
              <p:cNvSpPr txBox="1"/>
              <p:nvPr/>
            </p:nvSpPr>
            <p:spPr>
              <a:xfrm>
                <a:off x="3692331" y="2379832"/>
                <a:ext cx="1636975" cy="104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加强科协各部门的协作交流</a:t>
                </a:r>
              </a:p>
              <a:p>
                <a:endParaRPr lang="zh-CN" altLang="en-US" sz="1600" dirty="0" smtClean="0"/>
              </a:p>
              <a:p>
                <a:endParaRPr lang="zh-CN" altLang="en-US" sz="1600" dirty="0" smtClean="0"/>
              </a:p>
            </p:txBody>
          </p:sp>
        </p:grpSp>
      </p:grpSp>
      <p:grpSp>
        <p:nvGrpSpPr>
          <p:cNvPr id="163" name="组合 162"/>
          <p:cNvGrpSpPr/>
          <p:nvPr/>
        </p:nvGrpSpPr>
        <p:grpSpPr>
          <a:xfrm>
            <a:off x="2470243" y="3814878"/>
            <a:ext cx="1951630" cy="2212930"/>
            <a:chOff x="2493702" y="3654195"/>
            <a:chExt cx="1951630" cy="2212930"/>
          </a:xfrm>
        </p:grpSpPr>
        <p:sp>
          <p:nvSpPr>
            <p:cNvPr id="164" name="íśľiḓê"/>
            <p:cNvSpPr/>
            <p:nvPr/>
          </p:nvSpPr>
          <p:spPr>
            <a:xfrm>
              <a:off x="2578335" y="3654195"/>
              <a:ext cx="1758833" cy="355904"/>
            </a:xfrm>
            <a:prstGeom prst="chevron">
              <a:avLst/>
            </a:prstGeom>
            <a:solidFill>
              <a:srgbClr val="0070C0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latin typeface="Agency FB" panose="020B0503020202020204" pitchFamily="34" charset="0"/>
                </a:rPr>
                <a:t>宣传视频</a:t>
              </a:r>
              <a:endParaRPr lang="en-US" sz="1600" b="1" dirty="0">
                <a:solidFill>
                  <a:schemeClr val="bg1"/>
                </a:solidFill>
                <a:latin typeface="Agency FB" panose="020B0503020202020204" pitchFamily="34" charset="0"/>
              </a:endParaRPr>
            </a:p>
          </p:txBody>
        </p:sp>
        <p:grpSp>
          <p:nvGrpSpPr>
            <p:cNvPr id="165" name="组合 48"/>
            <p:cNvGrpSpPr/>
            <p:nvPr/>
          </p:nvGrpSpPr>
          <p:grpSpPr>
            <a:xfrm>
              <a:off x="2493702" y="4248553"/>
              <a:ext cx="1951630" cy="1618572"/>
              <a:chOff x="3415924" y="1822815"/>
              <a:chExt cx="1951630" cy="1618572"/>
            </a:xfrm>
          </p:grpSpPr>
          <p:sp>
            <p:nvSpPr>
              <p:cNvPr id="166" name="文本框 49"/>
              <p:cNvSpPr txBox="1"/>
              <p:nvPr/>
            </p:nvSpPr>
            <p:spPr>
              <a:xfrm>
                <a:off x="3490191" y="1822815"/>
                <a:ext cx="1508465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海报视频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67" name="文本框 50"/>
              <p:cNvSpPr txBox="1"/>
              <p:nvPr/>
            </p:nvSpPr>
            <p:spPr>
              <a:xfrm>
                <a:off x="3415924" y="2425724"/>
                <a:ext cx="195163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做一部</a:t>
                </a:r>
                <a:r>
                  <a:rPr lang="en-US" altLang="zh-CN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5</a:t>
                </a:r>
                <a:r>
                  <a:rPr lang="zh-CN" altLang="en-US" sz="1500" dirty="0" smtClean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Century Gothic" panose="020B0502020202020204" pitchFamily="34" charset="0"/>
                    <a:ea typeface="+mj-ea"/>
                  </a:rPr>
                  <a:t>分钟的协会宣传短视频，为协会各部门制作几份宣传海报</a:t>
                </a:r>
              </a:p>
            </p:txBody>
          </p:sp>
        </p:grpSp>
      </p:grpSp>
      <p:grpSp>
        <p:nvGrpSpPr>
          <p:cNvPr id="168" name="组合 167"/>
          <p:cNvGrpSpPr/>
          <p:nvPr/>
        </p:nvGrpSpPr>
        <p:grpSpPr>
          <a:xfrm>
            <a:off x="5346963" y="3814878"/>
            <a:ext cx="3060057" cy="2327775"/>
            <a:chOff x="5346963" y="3814878"/>
            <a:chExt cx="3060057" cy="2327775"/>
          </a:xfrm>
        </p:grpSpPr>
        <p:grpSp>
          <p:nvGrpSpPr>
            <p:cNvPr id="169" name="组合 73"/>
            <p:cNvGrpSpPr/>
            <p:nvPr/>
          </p:nvGrpSpPr>
          <p:grpSpPr>
            <a:xfrm>
              <a:off x="5346963" y="3814878"/>
              <a:ext cx="2593596" cy="941239"/>
              <a:chOff x="5261238" y="3654195"/>
              <a:chExt cx="2593596" cy="941239"/>
            </a:xfrm>
          </p:grpSpPr>
          <p:sp>
            <p:nvSpPr>
              <p:cNvPr id="171" name="isļiḍe"/>
              <p:cNvSpPr/>
              <p:nvPr/>
            </p:nvSpPr>
            <p:spPr>
              <a:xfrm>
                <a:off x="6096001" y="3654195"/>
                <a:ext cx="1758833" cy="355904"/>
              </a:xfrm>
              <a:prstGeom prst="chevron">
                <a:avLst/>
              </a:prstGeom>
              <a:solidFill>
                <a:srgbClr val="7030A0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wrap="none" anchor="ctr">
                <a:normAutofit/>
              </a:bodyPr>
              <a:lstStyle/>
              <a:p>
                <a:pPr algn="ctr"/>
                <a:r>
                  <a:rPr lang="zh-CN" altLang="en-US" sz="1600" b="1" dirty="0" smtClean="0">
                    <a:solidFill>
                      <a:schemeClr val="bg1"/>
                    </a:solidFill>
                    <a:latin typeface="Agency FB" panose="020B0503020202020204" pitchFamily="34" charset="0"/>
                  </a:rPr>
                  <a:t>成员培训</a:t>
                </a:r>
                <a:endParaRPr lang="en-US" sz="1600" b="1" dirty="0">
                  <a:solidFill>
                    <a:schemeClr val="bg1"/>
                  </a:solidFill>
                  <a:latin typeface="Agency FB" panose="020B0503020202020204" pitchFamily="34" charset="0"/>
                </a:endParaRPr>
              </a:p>
            </p:txBody>
          </p:sp>
          <p:sp>
            <p:nvSpPr>
              <p:cNvPr id="172" name="文本框 46"/>
              <p:cNvSpPr txBox="1"/>
              <p:nvPr/>
            </p:nvSpPr>
            <p:spPr>
              <a:xfrm>
                <a:off x="5261238" y="4226102"/>
                <a:ext cx="233535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r"/>
                <a:r>
                  <a:rPr lang="zh-CN" altLang="en-US" b="1" dirty="0" smtClean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Century Gothic" panose="020B0502020202020204" pitchFamily="34" charset="0"/>
                  </a:rPr>
                  <a:t>成员培训</a:t>
                </a:r>
                <a:endPara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sp>
          <p:nvSpPr>
            <p:cNvPr id="170" name="文本框 38"/>
            <p:cNvSpPr txBox="1"/>
            <p:nvPr/>
          </p:nvSpPr>
          <p:spPr>
            <a:xfrm>
              <a:off x="6074165" y="4896158"/>
              <a:ext cx="2332855" cy="124649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just"/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平均每两周召开一次线上或线下的技能培训，要求成员能够初步掌握</a:t>
              </a:r>
              <a:r>
                <a: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、</a:t>
              </a:r>
              <a:r>
                <a: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PS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及</a:t>
              </a:r>
              <a:r>
                <a:rPr lang="en-US" altLang="zh-CN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Office</a:t>
              </a:r>
              <a:r>
                <a:rPr lang="zh-CN" altLang="en-US" sz="15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的运用和并学会素材的获取利用</a:t>
              </a:r>
              <a:endParaRPr lang="zh-CN" altLang="en-US" sz="15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83" name="组合 182"/>
          <p:cNvGrpSpPr/>
          <p:nvPr/>
        </p:nvGrpSpPr>
        <p:grpSpPr>
          <a:xfrm>
            <a:off x="0" y="0"/>
            <a:ext cx="12462697" cy="7017011"/>
            <a:chOff x="0" y="0"/>
            <a:chExt cx="12462697" cy="7017011"/>
          </a:xfrm>
        </p:grpSpPr>
        <p:pic>
          <p:nvPicPr>
            <p:cNvPr id="184" name="图片 183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 t="11806" b="5467"/>
            <a:stretch/>
          </p:blipFill>
          <p:spPr>
            <a:xfrm>
              <a:off x="0" y="0"/>
              <a:ext cx="12450890" cy="6870309"/>
            </a:xfrm>
            <a:prstGeom prst="rect">
              <a:avLst/>
            </a:prstGeom>
          </p:spPr>
        </p:pic>
        <p:sp>
          <p:nvSpPr>
            <p:cNvPr id="185" name="矩形 184"/>
            <p:cNvSpPr/>
            <p:nvPr/>
          </p:nvSpPr>
          <p:spPr>
            <a:xfrm>
              <a:off x="0" y="0"/>
              <a:ext cx="12462697" cy="7017011"/>
            </a:xfrm>
            <a:prstGeom prst="rect">
              <a:avLst/>
            </a:prstGeom>
            <a:solidFill>
              <a:schemeClr val="bg1">
                <a:alpha val="83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smtClean="0"/>
                <a:t>      </a:t>
              </a:r>
              <a:endParaRPr lang="zh-CN" altLang="en-US" dirty="0"/>
            </a:p>
          </p:txBody>
        </p:sp>
      </p:grpSp>
      <p:pic>
        <p:nvPicPr>
          <p:cNvPr id="186" name="图片 185" descr="科协.png"/>
          <p:cNvPicPr>
            <a:picLocks noChangeAspect="1"/>
          </p:cNvPicPr>
          <p:nvPr/>
        </p:nvPicPr>
        <p:blipFill>
          <a:blip r:embed="rId10" cstate="print"/>
          <a:stretch>
            <a:fillRect/>
          </a:stretch>
        </p:blipFill>
        <p:spPr>
          <a:xfrm>
            <a:off x="4078943" y="1183353"/>
            <a:ext cx="4104000" cy="4233208"/>
          </a:xfrm>
          <a:prstGeom prst="rect">
            <a:avLst/>
          </a:prstGeom>
        </p:spPr>
      </p:pic>
      <p:sp>
        <p:nvSpPr>
          <p:cNvPr id="187" name="文本框 7"/>
          <p:cNvSpPr txBox="1"/>
          <p:nvPr/>
        </p:nvSpPr>
        <p:spPr>
          <a:xfrm>
            <a:off x="279210" y="2565392"/>
            <a:ext cx="11745270" cy="14465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谢   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谢 </a:t>
            </a:r>
            <a:r>
              <a:rPr lang="zh-CN" altLang="en-US" sz="8800" b="1" dirty="0" smtClean="0">
                <a:solidFill>
                  <a:schemeClr val="accent1"/>
                </a:solidFill>
                <a:latin typeface="经典综艺体简" panose="02010609000101010101" pitchFamily="49" charset="-122"/>
                <a:ea typeface="经典综艺体简" panose="02010609000101010101" pitchFamily="49" charset="-122"/>
                <a:cs typeface="经典综艺体简" panose="02010609000101010101" pitchFamily="49" charset="-122"/>
              </a:rPr>
              <a:t>    大   家</a:t>
            </a:r>
            <a:endParaRPr lang="zh-CN" altLang="en-US" sz="8800" b="1" dirty="0">
              <a:solidFill>
                <a:schemeClr val="accent1"/>
              </a:solidFill>
              <a:latin typeface="经典综艺体简" panose="02010609000101010101" pitchFamily="49" charset="-122"/>
              <a:ea typeface="经典综艺体简" panose="02010609000101010101" pitchFamily="49" charset="-122"/>
              <a:cs typeface="经典综艺体简" panose="02010609000101010101" pitchFamily="49" charset="-122"/>
            </a:endParaRPr>
          </a:p>
        </p:txBody>
      </p:sp>
    </p:spTree>
  </p:cSld>
  <p:clrMapOvr>
    <a:masterClrMapping/>
  </p:clrMapOvr>
  <p:transition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58" presetClass="exit" presetSubtype="0" decel="10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5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strVal val="ppt_w*2.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strVal val="ppt_h*0.0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/>
                                        <p:tgtEl>
                                          <p:spTgt spid="1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h+1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99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48" presetClass="entr" presetSubtype="0" ac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8000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1"/>
                                          </p:val>
                                        </p:tav>
                                        <p:tav tm="50000">
                                          <p:val>
                                            <p:fltVal val="0.9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0" dur="1000" fill="hold"/>
                                        <p:tgtEl>
                                          <p:spTgt spid="186"/>
                                        </p:tgtEl>
                                      </p:cBhvr>
                                      <p:by x="400000" y="4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7" grpId="0"/>
      <p:bldP spid="187" grpId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包图主题2">
  <a:themeElements>
    <a:clrScheme name="自定义 282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424242"/>
      </a:accent1>
      <a:accent2>
        <a:srgbClr val="424242"/>
      </a:accent2>
      <a:accent3>
        <a:srgbClr val="424242"/>
      </a:accent3>
      <a:accent4>
        <a:srgbClr val="424242"/>
      </a:accent4>
      <a:accent5>
        <a:srgbClr val="424242"/>
      </a:accent5>
      <a:accent6>
        <a:srgbClr val="424242"/>
      </a:accent6>
      <a:hlink>
        <a:srgbClr val="FFFFFF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1970</TotalTime>
  <Words>415</Words>
  <Application>Microsoft Office PowerPoint</Application>
  <PresentationFormat>自定义</PresentationFormat>
  <Paragraphs>67</Paragraphs>
  <Slides>2</Slides>
  <Notes>1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3" baseType="lpstr">
      <vt:lpstr>包图主题2</vt:lpstr>
      <vt:lpstr>幻灯片 1</vt:lpstr>
      <vt:lpstr>幻灯片 2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win10</cp:lastModifiedBy>
  <cp:revision>247</cp:revision>
  <dcterms:created xsi:type="dcterms:W3CDTF">2017-08-18T03:02:00Z</dcterms:created>
  <dcterms:modified xsi:type="dcterms:W3CDTF">2021-06-12T08:57:39Z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  <property fmtid="{D5CDD505-2E9C-101B-9397-08002B2CF9AE}" pid="3" name="KSORubyTemplateID">
    <vt:lpwstr>2</vt:lpwstr>
  </property>
</Properties>
</file>

<file path=docProps/thumbnail.jpeg>
</file>